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sldIdLst>
    <p:sldId id="256" r:id="rId2"/>
  </p:sldIdLst>
  <p:sldSz cx="34290000" cy="39749413"/>
  <p:notesSz cx="7099300" cy="10234613"/>
  <p:defaultTextStyle>
    <a:defPPr>
      <a:defRPr lang="nl-NL"/>
    </a:defPPr>
    <a:lvl1pPr algn="ctr" rtl="0" eaLnBrk="0" fontAlgn="base" hangingPunct="0">
      <a:spcBef>
        <a:spcPct val="0"/>
      </a:spcBef>
      <a:spcAft>
        <a:spcPct val="0"/>
      </a:spcAft>
      <a:defRPr sz="2300" kern="1200">
        <a:solidFill>
          <a:schemeClr val="tx1"/>
        </a:solidFill>
        <a:latin typeface="Arial" charset="0"/>
        <a:ea typeface="+mn-ea"/>
        <a:cs typeface="+mn-cs"/>
      </a:defRPr>
    </a:lvl1pPr>
    <a:lvl2pPr marL="444210" algn="ctr" rtl="0" eaLnBrk="0" fontAlgn="base" hangingPunct="0">
      <a:spcBef>
        <a:spcPct val="0"/>
      </a:spcBef>
      <a:spcAft>
        <a:spcPct val="0"/>
      </a:spcAft>
      <a:defRPr sz="2300" kern="1200">
        <a:solidFill>
          <a:schemeClr val="tx1"/>
        </a:solidFill>
        <a:latin typeface="Arial" charset="0"/>
        <a:ea typeface="+mn-ea"/>
        <a:cs typeface="+mn-cs"/>
      </a:defRPr>
    </a:lvl2pPr>
    <a:lvl3pPr marL="888420" algn="ctr" rtl="0" eaLnBrk="0" fontAlgn="base" hangingPunct="0">
      <a:spcBef>
        <a:spcPct val="0"/>
      </a:spcBef>
      <a:spcAft>
        <a:spcPct val="0"/>
      </a:spcAft>
      <a:defRPr sz="2300" kern="1200">
        <a:solidFill>
          <a:schemeClr val="tx1"/>
        </a:solidFill>
        <a:latin typeface="Arial" charset="0"/>
        <a:ea typeface="+mn-ea"/>
        <a:cs typeface="+mn-cs"/>
      </a:defRPr>
    </a:lvl3pPr>
    <a:lvl4pPr marL="1332630" algn="ctr" rtl="0" eaLnBrk="0" fontAlgn="base" hangingPunct="0">
      <a:spcBef>
        <a:spcPct val="0"/>
      </a:spcBef>
      <a:spcAft>
        <a:spcPct val="0"/>
      </a:spcAft>
      <a:defRPr sz="2300" kern="1200">
        <a:solidFill>
          <a:schemeClr val="tx1"/>
        </a:solidFill>
        <a:latin typeface="Arial" charset="0"/>
        <a:ea typeface="+mn-ea"/>
        <a:cs typeface="+mn-cs"/>
      </a:defRPr>
    </a:lvl4pPr>
    <a:lvl5pPr marL="1776841" algn="ctr" rtl="0" eaLnBrk="0" fontAlgn="base" hangingPunct="0">
      <a:spcBef>
        <a:spcPct val="0"/>
      </a:spcBef>
      <a:spcAft>
        <a:spcPct val="0"/>
      </a:spcAft>
      <a:defRPr sz="2300" kern="1200">
        <a:solidFill>
          <a:schemeClr val="tx1"/>
        </a:solidFill>
        <a:latin typeface="Arial" charset="0"/>
        <a:ea typeface="+mn-ea"/>
        <a:cs typeface="+mn-cs"/>
      </a:defRPr>
    </a:lvl5pPr>
    <a:lvl6pPr marL="2221051" algn="l" defTabSz="888420" rtl="0" eaLnBrk="1" latinLnBrk="0" hangingPunct="1">
      <a:defRPr sz="2300" kern="1200">
        <a:solidFill>
          <a:schemeClr val="tx1"/>
        </a:solidFill>
        <a:latin typeface="Arial" charset="0"/>
        <a:ea typeface="+mn-ea"/>
        <a:cs typeface="+mn-cs"/>
      </a:defRPr>
    </a:lvl6pPr>
    <a:lvl7pPr marL="2665261" algn="l" defTabSz="888420" rtl="0" eaLnBrk="1" latinLnBrk="0" hangingPunct="1">
      <a:defRPr sz="2300" kern="1200">
        <a:solidFill>
          <a:schemeClr val="tx1"/>
        </a:solidFill>
        <a:latin typeface="Arial" charset="0"/>
        <a:ea typeface="+mn-ea"/>
        <a:cs typeface="+mn-cs"/>
      </a:defRPr>
    </a:lvl7pPr>
    <a:lvl8pPr marL="3109471" algn="l" defTabSz="888420" rtl="0" eaLnBrk="1" latinLnBrk="0" hangingPunct="1">
      <a:defRPr sz="2300" kern="1200">
        <a:solidFill>
          <a:schemeClr val="tx1"/>
        </a:solidFill>
        <a:latin typeface="Arial" charset="0"/>
        <a:ea typeface="+mn-ea"/>
        <a:cs typeface="+mn-cs"/>
      </a:defRPr>
    </a:lvl8pPr>
    <a:lvl9pPr marL="3553681" algn="l" defTabSz="888420" rtl="0" eaLnBrk="1" latinLnBrk="0" hangingPunct="1">
      <a:defRPr sz="23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p:clrMru>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Stijl, donker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30" d="100"/>
          <a:sy n="30" d="100"/>
        </p:scale>
        <p:origin x="-90" y="-78"/>
      </p:cViewPr>
      <p:guideLst>
        <p:guide orient="horz" pos="10699"/>
        <p:guide pos="13392"/>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2571751" y="12347915"/>
            <a:ext cx="29146500" cy="8520527"/>
          </a:xfrm>
        </p:spPr>
        <p:txBody>
          <a:bodyPr/>
          <a:lstStyle/>
          <a:p>
            <a:r>
              <a:rPr lang="nl-NL" smtClean="0"/>
              <a:t>Klik om de stijl te bewerken</a:t>
            </a:r>
            <a:endParaRPr lang="nl-BE"/>
          </a:p>
        </p:txBody>
      </p:sp>
      <p:sp>
        <p:nvSpPr>
          <p:cNvPr id="3" name="Ondertitel 2"/>
          <p:cNvSpPr>
            <a:spLocks noGrp="1"/>
          </p:cNvSpPr>
          <p:nvPr>
            <p:ph type="subTitle" idx="1"/>
          </p:nvPr>
        </p:nvSpPr>
        <p:spPr>
          <a:xfrm>
            <a:off x="5143501" y="22524668"/>
            <a:ext cx="24003000" cy="10158686"/>
          </a:xfrm>
        </p:spPr>
        <p:txBody>
          <a:bodyPr/>
          <a:lstStyle>
            <a:lvl1pPr marL="0" indent="0" algn="ctr">
              <a:buNone/>
              <a:defRPr/>
            </a:lvl1pPr>
            <a:lvl2pPr marL="444210" indent="0" algn="ctr">
              <a:buNone/>
              <a:defRPr/>
            </a:lvl2pPr>
            <a:lvl3pPr marL="888420" indent="0" algn="ctr">
              <a:buNone/>
              <a:defRPr/>
            </a:lvl3pPr>
            <a:lvl4pPr marL="1332630" indent="0" algn="ctr">
              <a:buNone/>
              <a:defRPr/>
            </a:lvl4pPr>
            <a:lvl5pPr marL="1776841" indent="0" algn="ctr">
              <a:buNone/>
              <a:defRPr/>
            </a:lvl5pPr>
            <a:lvl6pPr marL="2221051" indent="0" algn="ctr">
              <a:buNone/>
              <a:defRPr/>
            </a:lvl6pPr>
            <a:lvl7pPr marL="2665261" indent="0" algn="ctr">
              <a:buNone/>
              <a:defRPr/>
            </a:lvl7pPr>
            <a:lvl8pPr marL="3109471" indent="0" algn="ctr">
              <a:buNone/>
              <a:defRPr/>
            </a:lvl8pPr>
            <a:lvl9pPr marL="3553681" indent="0" algn="ctr">
              <a:buNone/>
              <a:defRPr/>
            </a:lvl9pPr>
          </a:lstStyle>
          <a:p>
            <a:r>
              <a:rPr lang="nl-NL" smtClean="0"/>
              <a:t>Klik om het opmaakprofiel van de modelondertitel te bewerken</a:t>
            </a:r>
            <a:endParaRPr lang="nl-BE"/>
          </a:p>
        </p:txBody>
      </p:sp>
      <p:sp>
        <p:nvSpPr>
          <p:cNvPr id="4" name="Tijdelijke aanduiding voor datum 3"/>
          <p:cNvSpPr>
            <a:spLocks noGrp="1"/>
          </p:cNvSpPr>
          <p:nvPr>
            <p:ph type="dt" sz="half" idx="10"/>
          </p:nvPr>
        </p:nvSpPr>
        <p:spPr/>
        <p:txBody>
          <a:bodyPr/>
          <a:lstStyle>
            <a:lvl1pPr>
              <a:defRPr/>
            </a:lvl1pPr>
          </a:lstStyle>
          <a:p>
            <a:endParaRPr lang="nl-NL"/>
          </a:p>
        </p:txBody>
      </p:sp>
      <p:sp>
        <p:nvSpPr>
          <p:cNvPr id="5" name="Tijdelijke aanduiding voor voettekst 4"/>
          <p:cNvSpPr>
            <a:spLocks noGrp="1"/>
          </p:cNvSpPr>
          <p:nvPr>
            <p:ph type="ftr" sz="quarter" idx="11"/>
          </p:nvPr>
        </p:nvSpPr>
        <p:spPr/>
        <p:txBody>
          <a:bodyPr/>
          <a:lstStyle>
            <a:lvl1pPr>
              <a:defRPr/>
            </a:lvl1pPr>
          </a:lstStyle>
          <a:p>
            <a:endParaRPr lang="nl-NL"/>
          </a:p>
        </p:txBody>
      </p:sp>
      <p:sp>
        <p:nvSpPr>
          <p:cNvPr id="6" name="Tijdelijke aanduiding voor dianummer 5"/>
          <p:cNvSpPr>
            <a:spLocks noGrp="1"/>
          </p:cNvSpPr>
          <p:nvPr>
            <p:ph type="sldNum" sz="quarter" idx="12"/>
          </p:nvPr>
        </p:nvSpPr>
        <p:spPr/>
        <p:txBody>
          <a:bodyPr/>
          <a:lstStyle>
            <a:lvl1pPr>
              <a:defRPr/>
            </a:lvl1pPr>
          </a:lstStyle>
          <a:p>
            <a:fld id="{3B098A85-EDEA-4AC6-93F7-4D34A3E2BF12}" type="slidenum">
              <a:rPr lang="nl-NL"/>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10"/>
          </p:nvPr>
        </p:nvSpPr>
        <p:spPr/>
        <p:txBody>
          <a:bodyPr/>
          <a:lstStyle>
            <a:lvl1pPr>
              <a:defRPr/>
            </a:lvl1pPr>
          </a:lstStyle>
          <a:p>
            <a:endParaRPr lang="nl-NL"/>
          </a:p>
        </p:txBody>
      </p:sp>
      <p:sp>
        <p:nvSpPr>
          <p:cNvPr id="5" name="Tijdelijke aanduiding voor voettekst 4"/>
          <p:cNvSpPr>
            <a:spLocks noGrp="1"/>
          </p:cNvSpPr>
          <p:nvPr>
            <p:ph type="ftr" sz="quarter" idx="11"/>
          </p:nvPr>
        </p:nvSpPr>
        <p:spPr/>
        <p:txBody>
          <a:bodyPr/>
          <a:lstStyle>
            <a:lvl1pPr>
              <a:defRPr/>
            </a:lvl1pPr>
          </a:lstStyle>
          <a:p>
            <a:endParaRPr lang="nl-NL"/>
          </a:p>
        </p:txBody>
      </p:sp>
      <p:sp>
        <p:nvSpPr>
          <p:cNvPr id="6" name="Tijdelijke aanduiding voor dianummer 5"/>
          <p:cNvSpPr>
            <a:spLocks noGrp="1"/>
          </p:cNvSpPr>
          <p:nvPr>
            <p:ph type="sldNum" sz="quarter" idx="12"/>
          </p:nvPr>
        </p:nvSpPr>
        <p:spPr/>
        <p:txBody>
          <a:bodyPr/>
          <a:lstStyle>
            <a:lvl1pPr>
              <a:defRPr/>
            </a:lvl1pPr>
          </a:lstStyle>
          <a:p>
            <a:fld id="{645EE20A-4E8E-44D4-8310-1891E10C49A6}" type="slidenum">
              <a:rPr lang="nl-NL"/>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24431626" y="3533784"/>
            <a:ext cx="7286625" cy="31799530"/>
          </a:xfrm>
        </p:spPr>
        <p:txBody>
          <a:bodyPr vert="eaVert"/>
          <a:lstStyle/>
          <a:p>
            <a:r>
              <a:rPr lang="nl-NL" smtClean="0"/>
              <a:t>Klik om de stijl te bewerken</a:t>
            </a:r>
            <a:endParaRPr lang="nl-BE"/>
          </a:p>
        </p:txBody>
      </p:sp>
      <p:sp>
        <p:nvSpPr>
          <p:cNvPr id="3" name="Tijdelijke aanduiding voor verticale tekst 2"/>
          <p:cNvSpPr>
            <a:spLocks noGrp="1"/>
          </p:cNvSpPr>
          <p:nvPr>
            <p:ph type="body" orient="vert" idx="1"/>
          </p:nvPr>
        </p:nvSpPr>
        <p:spPr>
          <a:xfrm>
            <a:off x="2571751" y="3533784"/>
            <a:ext cx="21707475" cy="3179953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10"/>
          </p:nvPr>
        </p:nvSpPr>
        <p:spPr/>
        <p:txBody>
          <a:bodyPr/>
          <a:lstStyle>
            <a:lvl1pPr>
              <a:defRPr/>
            </a:lvl1pPr>
          </a:lstStyle>
          <a:p>
            <a:endParaRPr lang="nl-NL"/>
          </a:p>
        </p:txBody>
      </p:sp>
      <p:sp>
        <p:nvSpPr>
          <p:cNvPr id="5" name="Tijdelijke aanduiding voor voettekst 4"/>
          <p:cNvSpPr>
            <a:spLocks noGrp="1"/>
          </p:cNvSpPr>
          <p:nvPr>
            <p:ph type="ftr" sz="quarter" idx="11"/>
          </p:nvPr>
        </p:nvSpPr>
        <p:spPr/>
        <p:txBody>
          <a:bodyPr/>
          <a:lstStyle>
            <a:lvl1pPr>
              <a:defRPr/>
            </a:lvl1pPr>
          </a:lstStyle>
          <a:p>
            <a:endParaRPr lang="nl-NL"/>
          </a:p>
        </p:txBody>
      </p:sp>
      <p:sp>
        <p:nvSpPr>
          <p:cNvPr id="6" name="Tijdelijke aanduiding voor dianummer 5"/>
          <p:cNvSpPr>
            <a:spLocks noGrp="1"/>
          </p:cNvSpPr>
          <p:nvPr>
            <p:ph type="sldNum" sz="quarter" idx="12"/>
          </p:nvPr>
        </p:nvSpPr>
        <p:spPr/>
        <p:txBody>
          <a:bodyPr/>
          <a:lstStyle>
            <a:lvl1pPr>
              <a:defRPr/>
            </a:lvl1pPr>
          </a:lstStyle>
          <a:p>
            <a:fld id="{66458FB7-E29D-4956-9D93-021FBF75798A}" type="slidenum">
              <a:rPr lang="nl-NL"/>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10"/>
          </p:nvPr>
        </p:nvSpPr>
        <p:spPr/>
        <p:txBody>
          <a:bodyPr/>
          <a:lstStyle>
            <a:lvl1pPr>
              <a:defRPr/>
            </a:lvl1pPr>
          </a:lstStyle>
          <a:p>
            <a:endParaRPr lang="nl-NL"/>
          </a:p>
        </p:txBody>
      </p:sp>
      <p:sp>
        <p:nvSpPr>
          <p:cNvPr id="5" name="Tijdelijke aanduiding voor voettekst 4"/>
          <p:cNvSpPr>
            <a:spLocks noGrp="1"/>
          </p:cNvSpPr>
          <p:nvPr>
            <p:ph type="ftr" sz="quarter" idx="11"/>
          </p:nvPr>
        </p:nvSpPr>
        <p:spPr/>
        <p:txBody>
          <a:bodyPr/>
          <a:lstStyle>
            <a:lvl1pPr>
              <a:defRPr/>
            </a:lvl1pPr>
          </a:lstStyle>
          <a:p>
            <a:endParaRPr lang="nl-NL"/>
          </a:p>
        </p:txBody>
      </p:sp>
      <p:sp>
        <p:nvSpPr>
          <p:cNvPr id="6" name="Tijdelijke aanduiding voor dianummer 5"/>
          <p:cNvSpPr>
            <a:spLocks noGrp="1"/>
          </p:cNvSpPr>
          <p:nvPr>
            <p:ph type="sldNum" sz="quarter" idx="12"/>
          </p:nvPr>
        </p:nvSpPr>
        <p:spPr/>
        <p:txBody>
          <a:bodyPr/>
          <a:lstStyle>
            <a:lvl1pPr>
              <a:defRPr/>
            </a:lvl1pPr>
          </a:lstStyle>
          <a:p>
            <a:fld id="{798BBA32-987A-4D8C-9CA9-76C9AE4C6D2C}" type="slidenum">
              <a:rPr lang="nl-NL"/>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2708276" y="25542009"/>
            <a:ext cx="29146500" cy="7895679"/>
          </a:xfrm>
        </p:spPr>
        <p:txBody>
          <a:bodyPr anchor="t"/>
          <a:lstStyle>
            <a:lvl1pPr algn="l">
              <a:defRPr sz="3900" b="1" cap="all"/>
            </a:lvl1pPr>
          </a:lstStyle>
          <a:p>
            <a:r>
              <a:rPr lang="nl-NL" smtClean="0"/>
              <a:t>Klik om de stijl te bewerken</a:t>
            </a:r>
            <a:endParaRPr lang="nl-BE"/>
          </a:p>
        </p:txBody>
      </p:sp>
      <p:sp>
        <p:nvSpPr>
          <p:cNvPr id="3" name="Tijdelijke aanduiding voor tekst 2"/>
          <p:cNvSpPr>
            <a:spLocks noGrp="1"/>
          </p:cNvSpPr>
          <p:nvPr>
            <p:ph type="body" idx="1"/>
          </p:nvPr>
        </p:nvSpPr>
        <p:spPr>
          <a:xfrm>
            <a:off x="2708276" y="16846825"/>
            <a:ext cx="29146500" cy="8695184"/>
          </a:xfrm>
        </p:spPr>
        <p:txBody>
          <a:bodyPr anchor="b"/>
          <a:lstStyle>
            <a:lvl1pPr marL="0" indent="0">
              <a:buNone/>
              <a:defRPr sz="2000"/>
            </a:lvl1pPr>
            <a:lvl2pPr marL="444210" indent="0">
              <a:buNone/>
              <a:defRPr sz="1800"/>
            </a:lvl2pPr>
            <a:lvl3pPr marL="888420" indent="0">
              <a:buNone/>
              <a:defRPr sz="1600"/>
            </a:lvl3pPr>
            <a:lvl4pPr marL="1332630" indent="0">
              <a:buNone/>
              <a:defRPr sz="1400"/>
            </a:lvl4pPr>
            <a:lvl5pPr marL="1776841" indent="0">
              <a:buNone/>
              <a:defRPr sz="1400"/>
            </a:lvl5pPr>
            <a:lvl6pPr marL="2221051" indent="0">
              <a:buNone/>
              <a:defRPr sz="1400"/>
            </a:lvl6pPr>
            <a:lvl7pPr marL="2665261" indent="0">
              <a:buNone/>
              <a:defRPr sz="1400"/>
            </a:lvl7pPr>
            <a:lvl8pPr marL="3109471" indent="0">
              <a:buNone/>
              <a:defRPr sz="1400"/>
            </a:lvl8pPr>
            <a:lvl9pPr marL="3553681" indent="0">
              <a:buNone/>
              <a:defRPr sz="1400"/>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lvl1pPr>
              <a:defRPr/>
            </a:lvl1pPr>
          </a:lstStyle>
          <a:p>
            <a:endParaRPr lang="nl-NL"/>
          </a:p>
        </p:txBody>
      </p:sp>
      <p:sp>
        <p:nvSpPr>
          <p:cNvPr id="5" name="Tijdelijke aanduiding voor voettekst 4"/>
          <p:cNvSpPr>
            <a:spLocks noGrp="1"/>
          </p:cNvSpPr>
          <p:nvPr>
            <p:ph type="ftr" sz="quarter" idx="11"/>
          </p:nvPr>
        </p:nvSpPr>
        <p:spPr/>
        <p:txBody>
          <a:bodyPr/>
          <a:lstStyle>
            <a:lvl1pPr>
              <a:defRPr/>
            </a:lvl1pPr>
          </a:lstStyle>
          <a:p>
            <a:endParaRPr lang="nl-NL"/>
          </a:p>
        </p:txBody>
      </p:sp>
      <p:sp>
        <p:nvSpPr>
          <p:cNvPr id="6" name="Tijdelijke aanduiding voor dianummer 5"/>
          <p:cNvSpPr>
            <a:spLocks noGrp="1"/>
          </p:cNvSpPr>
          <p:nvPr>
            <p:ph type="sldNum" sz="quarter" idx="12"/>
          </p:nvPr>
        </p:nvSpPr>
        <p:spPr/>
        <p:txBody>
          <a:bodyPr/>
          <a:lstStyle>
            <a:lvl1pPr>
              <a:defRPr/>
            </a:lvl1pPr>
          </a:lstStyle>
          <a:p>
            <a:fld id="{33D3EF33-3D1C-4736-923E-366C7123FD39}" type="slidenum">
              <a:rPr lang="nl-NL"/>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inhoud 2"/>
          <p:cNvSpPr>
            <a:spLocks noGrp="1"/>
          </p:cNvSpPr>
          <p:nvPr>
            <p:ph sz="half" idx="1"/>
          </p:nvPr>
        </p:nvSpPr>
        <p:spPr>
          <a:xfrm>
            <a:off x="2571751" y="11483666"/>
            <a:ext cx="14497050" cy="23849648"/>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inhoud 3"/>
          <p:cNvSpPr>
            <a:spLocks noGrp="1"/>
          </p:cNvSpPr>
          <p:nvPr>
            <p:ph sz="half" idx="2"/>
          </p:nvPr>
        </p:nvSpPr>
        <p:spPr>
          <a:xfrm>
            <a:off x="17221200" y="11483666"/>
            <a:ext cx="14497050" cy="23849648"/>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5" name="Tijdelijke aanduiding voor datum 4"/>
          <p:cNvSpPr>
            <a:spLocks noGrp="1"/>
          </p:cNvSpPr>
          <p:nvPr>
            <p:ph type="dt" sz="half" idx="10"/>
          </p:nvPr>
        </p:nvSpPr>
        <p:spPr/>
        <p:txBody>
          <a:bodyPr/>
          <a:lstStyle>
            <a:lvl1pPr>
              <a:defRPr/>
            </a:lvl1pPr>
          </a:lstStyle>
          <a:p>
            <a:endParaRPr lang="nl-NL"/>
          </a:p>
        </p:txBody>
      </p:sp>
      <p:sp>
        <p:nvSpPr>
          <p:cNvPr id="6" name="Tijdelijke aanduiding voor voettekst 5"/>
          <p:cNvSpPr>
            <a:spLocks noGrp="1"/>
          </p:cNvSpPr>
          <p:nvPr>
            <p:ph type="ftr" sz="quarter" idx="11"/>
          </p:nvPr>
        </p:nvSpPr>
        <p:spPr/>
        <p:txBody>
          <a:bodyPr/>
          <a:lstStyle>
            <a:lvl1pPr>
              <a:defRPr/>
            </a:lvl1pPr>
          </a:lstStyle>
          <a:p>
            <a:endParaRPr lang="nl-NL"/>
          </a:p>
        </p:txBody>
      </p:sp>
      <p:sp>
        <p:nvSpPr>
          <p:cNvPr id="7" name="Tijdelijke aanduiding voor dianummer 6"/>
          <p:cNvSpPr>
            <a:spLocks noGrp="1"/>
          </p:cNvSpPr>
          <p:nvPr>
            <p:ph type="sldNum" sz="quarter" idx="12"/>
          </p:nvPr>
        </p:nvSpPr>
        <p:spPr/>
        <p:txBody>
          <a:bodyPr/>
          <a:lstStyle>
            <a:lvl1pPr>
              <a:defRPr/>
            </a:lvl1pPr>
          </a:lstStyle>
          <a:p>
            <a:fld id="{334211EE-6B7F-4A54-B3EA-4D9184345456}" type="slidenum">
              <a:rPr lang="nl-NL"/>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1714501" y="1591483"/>
            <a:ext cx="30861000" cy="6624902"/>
          </a:xfrm>
        </p:spPr>
        <p:txBody>
          <a:bodyPr/>
          <a:lstStyle>
            <a:lvl1pPr>
              <a:defRPr/>
            </a:lvl1pPr>
          </a:lstStyle>
          <a:p>
            <a:r>
              <a:rPr lang="nl-NL" smtClean="0"/>
              <a:t>Klik om de stijl te bewerken</a:t>
            </a:r>
            <a:endParaRPr lang="nl-BE"/>
          </a:p>
        </p:txBody>
      </p:sp>
      <p:sp>
        <p:nvSpPr>
          <p:cNvPr id="3" name="Tijdelijke aanduiding voor tekst 2"/>
          <p:cNvSpPr>
            <a:spLocks noGrp="1"/>
          </p:cNvSpPr>
          <p:nvPr>
            <p:ph type="body" idx="1"/>
          </p:nvPr>
        </p:nvSpPr>
        <p:spPr>
          <a:xfrm>
            <a:off x="1714501" y="8896943"/>
            <a:ext cx="15151100" cy="3708439"/>
          </a:xfrm>
        </p:spPr>
        <p:txBody>
          <a:bodyPr anchor="b"/>
          <a:lstStyle>
            <a:lvl1pPr marL="0" indent="0">
              <a:buNone/>
              <a:defRPr sz="2300" b="1"/>
            </a:lvl1pPr>
            <a:lvl2pPr marL="444210" indent="0">
              <a:buNone/>
              <a:defRPr sz="2000" b="1"/>
            </a:lvl2pPr>
            <a:lvl3pPr marL="888420" indent="0">
              <a:buNone/>
              <a:defRPr sz="1800" b="1"/>
            </a:lvl3pPr>
            <a:lvl4pPr marL="1332630" indent="0">
              <a:buNone/>
              <a:defRPr sz="1600" b="1"/>
            </a:lvl4pPr>
            <a:lvl5pPr marL="1776841" indent="0">
              <a:buNone/>
              <a:defRPr sz="1600" b="1"/>
            </a:lvl5pPr>
            <a:lvl6pPr marL="2221051" indent="0">
              <a:buNone/>
              <a:defRPr sz="1600" b="1"/>
            </a:lvl6pPr>
            <a:lvl7pPr marL="2665261" indent="0">
              <a:buNone/>
              <a:defRPr sz="1600" b="1"/>
            </a:lvl7pPr>
            <a:lvl8pPr marL="3109471" indent="0">
              <a:buNone/>
              <a:defRPr sz="1600" b="1"/>
            </a:lvl8pPr>
            <a:lvl9pPr marL="3553681"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1714501" y="12605384"/>
            <a:ext cx="15151100" cy="22902588"/>
          </a:xfrm>
        </p:spPr>
        <p:txBody>
          <a:bodyPr/>
          <a:lstStyle>
            <a:lvl1pPr>
              <a:defRPr sz="23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5" name="Tijdelijke aanduiding voor tekst 4"/>
          <p:cNvSpPr>
            <a:spLocks noGrp="1"/>
          </p:cNvSpPr>
          <p:nvPr>
            <p:ph type="body" sz="quarter" idx="3"/>
          </p:nvPr>
        </p:nvSpPr>
        <p:spPr>
          <a:xfrm>
            <a:off x="17419638" y="8896943"/>
            <a:ext cx="15155862" cy="3708439"/>
          </a:xfrm>
        </p:spPr>
        <p:txBody>
          <a:bodyPr anchor="b"/>
          <a:lstStyle>
            <a:lvl1pPr marL="0" indent="0">
              <a:buNone/>
              <a:defRPr sz="2300" b="1"/>
            </a:lvl1pPr>
            <a:lvl2pPr marL="444210" indent="0">
              <a:buNone/>
              <a:defRPr sz="2000" b="1"/>
            </a:lvl2pPr>
            <a:lvl3pPr marL="888420" indent="0">
              <a:buNone/>
              <a:defRPr sz="1800" b="1"/>
            </a:lvl3pPr>
            <a:lvl4pPr marL="1332630" indent="0">
              <a:buNone/>
              <a:defRPr sz="1600" b="1"/>
            </a:lvl4pPr>
            <a:lvl5pPr marL="1776841" indent="0">
              <a:buNone/>
              <a:defRPr sz="1600" b="1"/>
            </a:lvl5pPr>
            <a:lvl6pPr marL="2221051" indent="0">
              <a:buNone/>
              <a:defRPr sz="1600" b="1"/>
            </a:lvl6pPr>
            <a:lvl7pPr marL="2665261" indent="0">
              <a:buNone/>
              <a:defRPr sz="1600" b="1"/>
            </a:lvl7pPr>
            <a:lvl8pPr marL="3109471" indent="0">
              <a:buNone/>
              <a:defRPr sz="1600" b="1"/>
            </a:lvl8pPr>
            <a:lvl9pPr marL="3553681"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17419638" y="12605384"/>
            <a:ext cx="15155862" cy="22902588"/>
          </a:xfrm>
        </p:spPr>
        <p:txBody>
          <a:bodyPr/>
          <a:lstStyle>
            <a:lvl1pPr>
              <a:defRPr sz="23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7" name="Tijdelijke aanduiding voor datum 6"/>
          <p:cNvSpPr>
            <a:spLocks noGrp="1"/>
          </p:cNvSpPr>
          <p:nvPr>
            <p:ph type="dt" sz="half" idx="10"/>
          </p:nvPr>
        </p:nvSpPr>
        <p:spPr/>
        <p:txBody>
          <a:bodyPr/>
          <a:lstStyle>
            <a:lvl1pPr>
              <a:defRPr/>
            </a:lvl1pPr>
          </a:lstStyle>
          <a:p>
            <a:endParaRPr lang="nl-NL"/>
          </a:p>
        </p:txBody>
      </p:sp>
      <p:sp>
        <p:nvSpPr>
          <p:cNvPr id="8" name="Tijdelijke aanduiding voor voettekst 7"/>
          <p:cNvSpPr>
            <a:spLocks noGrp="1"/>
          </p:cNvSpPr>
          <p:nvPr>
            <p:ph type="ftr" sz="quarter" idx="11"/>
          </p:nvPr>
        </p:nvSpPr>
        <p:spPr/>
        <p:txBody>
          <a:bodyPr/>
          <a:lstStyle>
            <a:lvl1pPr>
              <a:defRPr/>
            </a:lvl1pPr>
          </a:lstStyle>
          <a:p>
            <a:endParaRPr lang="nl-NL"/>
          </a:p>
        </p:txBody>
      </p:sp>
      <p:sp>
        <p:nvSpPr>
          <p:cNvPr id="9" name="Tijdelijke aanduiding voor dianummer 8"/>
          <p:cNvSpPr>
            <a:spLocks noGrp="1"/>
          </p:cNvSpPr>
          <p:nvPr>
            <p:ph type="sldNum" sz="quarter" idx="12"/>
          </p:nvPr>
        </p:nvSpPr>
        <p:spPr/>
        <p:txBody>
          <a:bodyPr/>
          <a:lstStyle>
            <a:lvl1pPr>
              <a:defRPr/>
            </a:lvl1pPr>
          </a:lstStyle>
          <a:p>
            <a:fld id="{30796508-650C-43DC-AF30-012858F10BF0}" type="slidenum">
              <a:rPr lang="nl-NL"/>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datum 2"/>
          <p:cNvSpPr>
            <a:spLocks noGrp="1"/>
          </p:cNvSpPr>
          <p:nvPr>
            <p:ph type="dt" sz="half" idx="10"/>
          </p:nvPr>
        </p:nvSpPr>
        <p:spPr/>
        <p:txBody>
          <a:bodyPr/>
          <a:lstStyle>
            <a:lvl1pPr>
              <a:defRPr/>
            </a:lvl1pPr>
          </a:lstStyle>
          <a:p>
            <a:endParaRPr lang="nl-NL"/>
          </a:p>
        </p:txBody>
      </p:sp>
      <p:sp>
        <p:nvSpPr>
          <p:cNvPr id="4" name="Tijdelijke aanduiding voor voettekst 3"/>
          <p:cNvSpPr>
            <a:spLocks noGrp="1"/>
          </p:cNvSpPr>
          <p:nvPr>
            <p:ph type="ftr" sz="quarter" idx="11"/>
          </p:nvPr>
        </p:nvSpPr>
        <p:spPr/>
        <p:txBody>
          <a:bodyPr/>
          <a:lstStyle>
            <a:lvl1pPr>
              <a:defRPr/>
            </a:lvl1pPr>
          </a:lstStyle>
          <a:p>
            <a:endParaRPr lang="nl-NL"/>
          </a:p>
        </p:txBody>
      </p:sp>
      <p:sp>
        <p:nvSpPr>
          <p:cNvPr id="5" name="Tijdelijke aanduiding voor dianummer 4"/>
          <p:cNvSpPr>
            <a:spLocks noGrp="1"/>
          </p:cNvSpPr>
          <p:nvPr>
            <p:ph type="sldNum" sz="quarter" idx="12"/>
          </p:nvPr>
        </p:nvSpPr>
        <p:spPr/>
        <p:txBody>
          <a:bodyPr/>
          <a:lstStyle>
            <a:lvl1pPr>
              <a:defRPr/>
            </a:lvl1pPr>
          </a:lstStyle>
          <a:p>
            <a:fld id="{B6D31034-637E-4651-AFCE-F401808C5214}" type="slidenum">
              <a:rPr lang="nl-NL"/>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vl1pPr>
          </a:lstStyle>
          <a:p>
            <a:endParaRPr lang="nl-NL"/>
          </a:p>
        </p:txBody>
      </p:sp>
      <p:sp>
        <p:nvSpPr>
          <p:cNvPr id="3" name="Tijdelijke aanduiding voor voettekst 2"/>
          <p:cNvSpPr>
            <a:spLocks noGrp="1"/>
          </p:cNvSpPr>
          <p:nvPr>
            <p:ph type="ftr" sz="quarter" idx="11"/>
          </p:nvPr>
        </p:nvSpPr>
        <p:spPr/>
        <p:txBody>
          <a:bodyPr/>
          <a:lstStyle>
            <a:lvl1pPr>
              <a:defRPr/>
            </a:lvl1pPr>
          </a:lstStyle>
          <a:p>
            <a:endParaRPr lang="nl-NL"/>
          </a:p>
        </p:txBody>
      </p:sp>
      <p:sp>
        <p:nvSpPr>
          <p:cNvPr id="4" name="Tijdelijke aanduiding voor dianummer 3"/>
          <p:cNvSpPr>
            <a:spLocks noGrp="1"/>
          </p:cNvSpPr>
          <p:nvPr>
            <p:ph type="sldNum" sz="quarter" idx="12"/>
          </p:nvPr>
        </p:nvSpPr>
        <p:spPr/>
        <p:txBody>
          <a:bodyPr/>
          <a:lstStyle>
            <a:lvl1pPr>
              <a:defRPr/>
            </a:lvl1pPr>
          </a:lstStyle>
          <a:p>
            <a:fld id="{4B2775AD-5984-4315-95C2-48AD94DD69C6}" type="slidenum">
              <a:rPr lang="nl-NL"/>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14501" y="1582449"/>
            <a:ext cx="11280775" cy="6734815"/>
          </a:xfrm>
        </p:spPr>
        <p:txBody>
          <a:bodyPr anchor="b"/>
          <a:lstStyle>
            <a:lvl1pPr algn="l">
              <a:defRPr sz="2000" b="1"/>
            </a:lvl1pPr>
          </a:lstStyle>
          <a:p>
            <a:r>
              <a:rPr lang="nl-NL" smtClean="0"/>
              <a:t>Klik om de stijl te bewerken</a:t>
            </a:r>
            <a:endParaRPr lang="nl-BE"/>
          </a:p>
        </p:txBody>
      </p:sp>
      <p:sp>
        <p:nvSpPr>
          <p:cNvPr id="3" name="Tijdelijke aanduiding voor inhoud 2"/>
          <p:cNvSpPr>
            <a:spLocks noGrp="1"/>
          </p:cNvSpPr>
          <p:nvPr>
            <p:ph idx="1"/>
          </p:nvPr>
        </p:nvSpPr>
        <p:spPr>
          <a:xfrm>
            <a:off x="13406439" y="1582450"/>
            <a:ext cx="19169062" cy="33925521"/>
          </a:xfrm>
        </p:spPr>
        <p:txBody>
          <a:bodyPr/>
          <a:lstStyle>
            <a:lvl1pPr>
              <a:defRPr sz="31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tekst 3"/>
          <p:cNvSpPr>
            <a:spLocks noGrp="1"/>
          </p:cNvSpPr>
          <p:nvPr>
            <p:ph type="body" sz="half" idx="2"/>
          </p:nvPr>
        </p:nvSpPr>
        <p:spPr>
          <a:xfrm>
            <a:off x="1714501" y="8317264"/>
            <a:ext cx="11280775" cy="27190707"/>
          </a:xfrm>
        </p:spPr>
        <p:txBody>
          <a:bodyPr/>
          <a:lstStyle>
            <a:lvl1pPr marL="0" indent="0">
              <a:buNone/>
              <a:defRPr sz="1400"/>
            </a:lvl1pPr>
            <a:lvl2pPr marL="444210" indent="0">
              <a:buNone/>
              <a:defRPr sz="1100"/>
            </a:lvl2pPr>
            <a:lvl3pPr marL="888420" indent="0">
              <a:buNone/>
              <a:defRPr sz="900"/>
            </a:lvl3pPr>
            <a:lvl4pPr marL="1332630" indent="0">
              <a:buNone/>
              <a:defRPr sz="800"/>
            </a:lvl4pPr>
            <a:lvl5pPr marL="1776841" indent="0">
              <a:buNone/>
              <a:defRPr sz="800"/>
            </a:lvl5pPr>
            <a:lvl6pPr marL="2221051" indent="0">
              <a:buNone/>
              <a:defRPr sz="800"/>
            </a:lvl6pPr>
            <a:lvl7pPr marL="2665261" indent="0">
              <a:buNone/>
              <a:defRPr sz="800"/>
            </a:lvl7pPr>
            <a:lvl8pPr marL="3109471" indent="0">
              <a:buNone/>
              <a:defRPr sz="800"/>
            </a:lvl8pPr>
            <a:lvl9pPr marL="3553681" indent="0">
              <a:buNone/>
              <a:defRPr sz="8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lvl1pPr>
              <a:defRPr/>
            </a:lvl1pPr>
          </a:lstStyle>
          <a:p>
            <a:endParaRPr lang="nl-NL"/>
          </a:p>
        </p:txBody>
      </p:sp>
      <p:sp>
        <p:nvSpPr>
          <p:cNvPr id="6" name="Tijdelijke aanduiding voor voettekst 5"/>
          <p:cNvSpPr>
            <a:spLocks noGrp="1"/>
          </p:cNvSpPr>
          <p:nvPr>
            <p:ph type="ftr" sz="quarter" idx="11"/>
          </p:nvPr>
        </p:nvSpPr>
        <p:spPr/>
        <p:txBody>
          <a:bodyPr/>
          <a:lstStyle>
            <a:lvl1pPr>
              <a:defRPr/>
            </a:lvl1pPr>
          </a:lstStyle>
          <a:p>
            <a:endParaRPr lang="nl-NL"/>
          </a:p>
        </p:txBody>
      </p:sp>
      <p:sp>
        <p:nvSpPr>
          <p:cNvPr id="7" name="Tijdelijke aanduiding voor dianummer 6"/>
          <p:cNvSpPr>
            <a:spLocks noGrp="1"/>
          </p:cNvSpPr>
          <p:nvPr>
            <p:ph type="sldNum" sz="quarter" idx="12"/>
          </p:nvPr>
        </p:nvSpPr>
        <p:spPr/>
        <p:txBody>
          <a:bodyPr/>
          <a:lstStyle>
            <a:lvl1pPr>
              <a:defRPr/>
            </a:lvl1pPr>
          </a:lstStyle>
          <a:p>
            <a:fld id="{5BB73291-A433-4A76-B655-746AC46BE52B}" type="slidenum">
              <a:rPr lang="nl-NL"/>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721475" y="27824590"/>
            <a:ext cx="20574000" cy="3285349"/>
          </a:xfrm>
        </p:spPr>
        <p:txBody>
          <a:bodyPr anchor="b"/>
          <a:lstStyle>
            <a:lvl1pPr algn="l">
              <a:defRPr sz="2000" b="1"/>
            </a:lvl1pPr>
          </a:lstStyle>
          <a:p>
            <a:r>
              <a:rPr lang="nl-NL" smtClean="0"/>
              <a:t>Klik om de stijl te bewerken</a:t>
            </a:r>
            <a:endParaRPr lang="nl-BE"/>
          </a:p>
        </p:txBody>
      </p:sp>
      <p:sp>
        <p:nvSpPr>
          <p:cNvPr id="3" name="Tijdelijke aanduiding voor afbeelding 2"/>
          <p:cNvSpPr>
            <a:spLocks noGrp="1"/>
          </p:cNvSpPr>
          <p:nvPr>
            <p:ph type="pic" idx="1"/>
          </p:nvPr>
        </p:nvSpPr>
        <p:spPr>
          <a:xfrm>
            <a:off x="6721475" y="3551851"/>
            <a:ext cx="20574000" cy="23849648"/>
          </a:xfrm>
        </p:spPr>
        <p:txBody>
          <a:bodyPr/>
          <a:lstStyle>
            <a:lvl1pPr marL="0" indent="0">
              <a:buNone/>
              <a:defRPr sz="3100"/>
            </a:lvl1pPr>
            <a:lvl2pPr marL="444210" indent="0">
              <a:buNone/>
              <a:defRPr sz="2700"/>
            </a:lvl2pPr>
            <a:lvl3pPr marL="888420" indent="0">
              <a:buNone/>
              <a:defRPr sz="2300"/>
            </a:lvl3pPr>
            <a:lvl4pPr marL="1332630" indent="0">
              <a:buNone/>
              <a:defRPr sz="2000"/>
            </a:lvl4pPr>
            <a:lvl5pPr marL="1776841" indent="0">
              <a:buNone/>
              <a:defRPr sz="2000"/>
            </a:lvl5pPr>
            <a:lvl6pPr marL="2221051" indent="0">
              <a:buNone/>
              <a:defRPr sz="2000"/>
            </a:lvl6pPr>
            <a:lvl7pPr marL="2665261" indent="0">
              <a:buNone/>
              <a:defRPr sz="2000"/>
            </a:lvl7pPr>
            <a:lvl8pPr marL="3109471" indent="0">
              <a:buNone/>
              <a:defRPr sz="2000"/>
            </a:lvl8pPr>
            <a:lvl9pPr marL="3553681" indent="0">
              <a:buNone/>
              <a:defRPr sz="2000"/>
            </a:lvl9pPr>
          </a:lstStyle>
          <a:p>
            <a:endParaRPr lang="nl-BE"/>
          </a:p>
        </p:txBody>
      </p:sp>
      <p:sp>
        <p:nvSpPr>
          <p:cNvPr id="4" name="Tijdelijke aanduiding voor tekst 3"/>
          <p:cNvSpPr>
            <a:spLocks noGrp="1"/>
          </p:cNvSpPr>
          <p:nvPr>
            <p:ph type="body" sz="half" idx="2"/>
          </p:nvPr>
        </p:nvSpPr>
        <p:spPr>
          <a:xfrm>
            <a:off x="6721475" y="31109939"/>
            <a:ext cx="20574000" cy="4664534"/>
          </a:xfrm>
        </p:spPr>
        <p:txBody>
          <a:bodyPr/>
          <a:lstStyle>
            <a:lvl1pPr marL="0" indent="0">
              <a:buNone/>
              <a:defRPr sz="1400"/>
            </a:lvl1pPr>
            <a:lvl2pPr marL="444210" indent="0">
              <a:buNone/>
              <a:defRPr sz="1100"/>
            </a:lvl2pPr>
            <a:lvl3pPr marL="888420" indent="0">
              <a:buNone/>
              <a:defRPr sz="900"/>
            </a:lvl3pPr>
            <a:lvl4pPr marL="1332630" indent="0">
              <a:buNone/>
              <a:defRPr sz="800"/>
            </a:lvl4pPr>
            <a:lvl5pPr marL="1776841" indent="0">
              <a:buNone/>
              <a:defRPr sz="800"/>
            </a:lvl5pPr>
            <a:lvl6pPr marL="2221051" indent="0">
              <a:buNone/>
              <a:defRPr sz="800"/>
            </a:lvl6pPr>
            <a:lvl7pPr marL="2665261" indent="0">
              <a:buNone/>
              <a:defRPr sz="800"/>
            </a:lvl7pPr>
            <a:lvl8pPr marL="3109471" indent="0">
              <a:buNone/>
              <a:defRPr sz="800"/>
            </a:lvl8pPr>
            <a:lvl9pPr marL="3553681" indent="0">
              <a:buNone/>
              <a:defRPr sz="8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lvl1pPr>
              <a:defRPr/>
            </a:lvl1pPr>
          </a:lstStyle>
          <a:p>
            <a:endParaRPr lang="nl-NL"/>
          </a:p>
        </p:txBody>
      </p:sp>
      <p:sp>
        <p:nvSpPr>
          <p:cNvPr id="6" name="Tijdelijke aanduiding voor voettekst 5"/>
          <p:cNvSpPr>
            <a:spLocks noGrp="1"/>
          </p:cNvSpPr>
          <p:nvPr>
            <p:ph type="ftr" sz="quarter" idx="11"/>
          </p:nvPr>
        </p:nvSpPr>
        <p:spPr/>
        <p:txBody>
          <a:bodyPr/>
          <a:lstStyle>
            <a:lvl1pPr>
              <a:defRPr/>
            </a:lvl1pPr>
          </a:lstStyle>
          <a:p>
            <a:endParaRPr lang="nl-NL"/>
          </a:p>
        </p:txBody>
      </p:sp>
      <p:sp>
        <p:nvSpPr>
          <p:cNvPr id="7" name="Tijdelijke aanduiding voor dianummer 6"/>
          <p:cNvSpPr>
            <a:spLocks noGrp="1"/>
          </p:cNvSpPr>
          <p:nvPr>
            <p:ph type="sldNum" sz="quarter" idx="12"/>
          </p:nvPr>
        </p:nvSpPr>
        <p:spPr/>
        <p:txBody>
          <a:bodyPr/>
          <a:lstStyle>
            <a:lvl1pPr>
              <a:defRPr/>
            </a:lvl1pPr>
          </a:lstStyle>
          <a:p>
            <a:fld id="{44F954D9-8A3C-4093-98C2-05FCB79BFC38}" type="slidenum">
              <a:rPr lang="nl-NL"/>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71751" y="3533784"/>
            <a:ext cx="29146500" cy="6624902"/>
          </a:xfrm>
          <a:prstGeom prst="rect">
            <a:avLst/>
          </a:prstGeom>
          <a:noFill/>
          <a:ln w="9525">
            <a:noFill/>
            <a:miter lim="800000"/>
            <a:headEnd/>
            <a:tailEnd/>
          </a:ln>
          <a:effectLst/>
        </p:spPr>
        <p:txBody>
          <a:bodyPr vert="horz" wrap="square" lIns="423057" tIns="211529" rIns="423057" bIns="211529" numCol="1" anchor="ctr" anchorCtr="0" compatLnSpc="1">
            <a:prstTxWarp prst="textNoShape">
              <a:avLst/>
            </a:prstTxWarp>
          </a:bodyPr>
          <a:lstStyle/>
          <a:p>
            <a:pPr lvl="0"/>
            <a:r>
              <a:rPr lang="nl-NL" smtClean="0"/>
              <a:t>Klik om het opmaakprofiel van de modeltitel te bewerken</a:t>
            </a:r>
          </a:p>
        </p:txBody>
      </p:sp>
      <p:sp>
        <p:nvSpPr>
          <p:cNvPr id="1027" name="Rectangle 3"/>
          <p:cNvSpPr>
            <a:spLocks noGrp="1" noChangeArrowheads="1"/>
          </p:cNvSpPr>
          <p:nvPr>
            <p:ph type="body" idx="1"/>
          </p:nvPr>
        </p:nvSpPr>
        <p:spPr bwMode="auto">
          <a:xfrm>
            <a:off x="2571751" y="11483666"/>
            <a:ext cx="29146500" cy="23849648"/>
          </a:xfrm>
          <a:prstGeom prst="rect">
            <a:avLst/>
          </a:prstGeom>
          <a:noFill/>
          <a:ln w="9525">
            <a:noFill/>
            <a:miter lim="800000"/>
            <a:headEnd/>
            <a:tailEnd/>
          </a:ln>
          <a:effectLst/>
        </p:spPr>
        <p:txBody>
          <a:bodyPr vert="horz" wrap="square" lIns="423057" tIns="211529" rIns="423057" bIns="211529" numCol="1" anchor="t" anchorCtr="0" compatLnSpc="1">
            <a:prstTxWarp prst="textNoShape">
              <a:avLst/>
            </a:prstTxWarp>
          </a:bodyPr>
          <a:lstStyle/>
          <a:p>
            <a:pPr lvl="0"/>
            <a:r>
              <a:rPr lang="nl-NL" smtClean="0"/>
              <a:t>Klik om het opmaakprofiel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p>
        </p:txBody>
      </p:sp>
      <p:sp>
        <p:nvSpPr>
          <p:cNvPr id="1028" name="Rectangle 4"/>
          <p:cNvSpPr>
            <a:spLocks noGrp="1" noChangeArrowheads="1"/>
          </p:cNvSpPr>
          <p:nvPr>
            <p:ph type="dt" sz="half" idx="2"/>
          </p:nvPr>
        </p:nvSpPr>
        <p:spPr bwMode="auto">
          <a:xfrm>
            <a:off x="2571750" y="36215631"/>
            <a:ext cx="7143750" cy="2649961"/>
          </a:xfrm>
          <a:prstGeom prst="rect">
            <a:avLst/>
          </a:prstGeom>
          <a:noFill/>
          <a:ln w="9525">
            <a:noFill/>
            <a:miter lim="800000"/>
            <a:headEnd/>
            <a:tailEnd/>
          </a:ln>
          <a:effectLst/>
        </p:spPr>
        <p:txBody>
          <a:bodyPr vert="horz" wrap="square" lIns="423057" tIns="211529" rIns="423057" bIns="211529" numCol="1" anchor="t" anchorCtr="0" compatLnSpc="1">
            <a:prstTxWarp prst="textNoShape">
              <a:avLst/>
            </a:prstTxWarp>
          </a:bodyPr>
          <a:lstStyle>
            <a:lvl1pPr algn="l" defTabSz="4230795">
              <a:defRPr sz="6600">
                <a:latin typeface="+mn-lt"/>
              </a:defRPr>
            </a:lvl1pPr>
          </a:lstStyle>
          <a:p>
            <a:endParaRPr lang="nl-NL"/>
          </a:p>
        </p:txBody>
      </p:sp>
      <p:sp>
        <p:nvSpPr>
          <p:cNvPr id="1029" name="Rectangle 5"/>
          <p:cNvSpPr>
            <a:spLocks noGrp="1" noChangeArrowheads="1"/>
          </p:cNvSpPr>
          <p:nvPr>
            <p:ph type="ftr" sz="quarter" idx="3"/>
          </p:nvPr>
        </p:nvSpPr>
        <p:spPr bwMode="auto">
          <a:xfrm>
            <a:off x="11715751" y="36215631"/>
            <a:ext cx="10858500" cy="2649961"/>
          </a:xfrm>
          <a:prstGeom prst="rect">
            <a:avLst/>
          </a:prstGeom>
          <a:noFill/>
          <a:ln w="9525">
            <a:noFill/>
            <a:miter lim="800000"/>
            <a:headEnd/>
            <a:tailEnd/>
          </a:ln>
          <a:effectLst/>
        </p:spPr>
        <p:txBody>
          <a:bodyPr vert="horz" wrap="square" lIns="423057" tIns="211529" rIns="423057" bIns="211529" numCol="1" anchor="t" anchorCtr="0" compatLnSpc="1">
            <a:prstTxWarp prst="textNoShape">
              <a:avLst/>
            </a:prstTxWarp>
          </a:bodyPr>
          <a:lstStyle>
            <a:lvl1pPr defTabSz="4230795">
              <a:defRPr sz="6600">
                <a:latin typeface="+mn-lt"/>
              </a:defRPr>
            </a:lvl1pPr>
          </a:lstStyle>
          <a:p>
            <a:endParaRPr lang="nl-NL"/>
          </a:p>
        </p:txBody>
      </p:sp>
      <p:sp>
        <p:nvSpPr>
          <p:cNvPr id="1030" name="Rectangle 6"/>
          <p:cNvSpPr>
            <a:spLocks noGrp="1" noChangeArrowheads="1"/>
          </p:cNvSpPr>
          <p:nvPr>
            <p:ph type="sldNum" sz="quarter" idx="4"/>
          </p:nvPr>
        </p:nvSpPr>
        <p:spPr bwMode="auto">
          <a:xfrm>
            <a:off x="24574500" y="36215631"/>
            <a:ext cx="7143750" cy="2649961"/>
          </a:xfrm>
          <a:prstGeom prst="rect">
            <a:avLst/>
          </a:prstGeom>
          <a:noFill/>
          <a:ln w="9525">
            <a:noFill/>
            <a:miter lim="800000"/>
            <a:headEnd/>
            <a:tailEnd/>
          </a:ln>
          <a:effectLst/>
        </p:spPr>
        <p:txBody>
          <a:bodyPr vert="horz" wrap="square" lIns="423057" tIns="211529" rIns="423057" bIns="211529" numCol="1" anchor="t" anchorCtr="0" compatLnSpc="1">
            <a:prstTxWarp prst="textNoShape">
              <a:avLst/>
            </a:prstTxWarp>
          </a:bodyPr>
          <a:lstStyle>
            <a:lvl1pPr algn="r" defTabSz="4230795">
              <a:defRPr sz="6600">
                <a:latin typeface="+mn-lt"/>
              </a:defRPr>
            </a:lvl1pPr>
          </a:lstStyle>
          <a:p>
            <a:fld id="{D0EDFE6E-77B7-434F-B914-3F639C49B57E}" type="slidenum">
              <a:rPr lang="nl-NL"/>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230795" rtl="0" eaLnBrk="0" fontAlgn="base" hangingPunct="0">
        <a:spcBef>
          <a:spcPct val="0"/>
        </a:spcBef>
        <a:spcAft>
          <a:spcPct val="0"/>
        </a:spcAft>
        <a:defRPr sz="20400">
          <a:solidFill>
            <a:schemeClr val="tx2"/>
          </a:solidFill>
          <a:latin typeface="+mj-lt"/>
          <a:ea typeface="+mj-ea"/>
          <a:cs typeface="+mj-cs"/>
        </a:defRPr>
      </a:lvl1pPr>
      <a:lvl2pPr algn="ctr" defTabSz="4230795" rtl="0" eaLnBrk="0" fontAlgn="base" hangingPunct="0">
        <a:spcBef>
          <a:spcPct val="0"/>
        </a:spcBef>
        <a:spcAft>
          <a:spcPct val="0"/>
        </a:spcAft>
        <a:defRPr sz="20400">
          <a:solidFill>
            <a:schemeClr val="tx2"/>
          </a:solidFill>
          <a:latin typeface="Times New Roman" pitchFamily="18" charset="0"/>
        </a:defRPr>
      </a:lvl2pPr>
      <a:lvl3pPr algn="ctr" defTabSz="4230795" rtl="0" eaLnBrk="0" fontAlgn="base" hangingPunct="0">
        <a:spcBef>
          <a:spcPct val="0"/>
        </a:spcBef>
        <a:spcAft>
          <a:spcPct val="0"/>
        </a:spcAft>
        <a:defRPr sz="20400">
          <a:solidFill>
            <a:schemeClr val="tx2"/>
          </a:solidFill>
          <a:latin typeface="Times New Roman" pitchFamily="18" charset="0"/>
        </a:defRPr>
      </a:lvl3pPr>
      <a:lvl4pPr algn="ctr" defTabSz="4230795" rtl="0" eaLnBrk="0" fontAlgn="base" hangingPunct="0">
        <a:spcBef>
          <a:spcPct val="0"/>
        </a:spcBef>
        <a:spcAft>
          <a:spcPct val="0"/>
        </a:spcAft>
        <a:defRPr sz="20400">
          <a:solidFill>
            <a:schemeClr val="tx2"/>
          </a:solidFill>
          <a:latin typeface="Times New Roman" pitchFamily="18" charset="0"/>
        </a:defRPr>
      </a:lvl4pPr>
      <a:lvl5pPr algn="ctr" defTabSz="4230795" rtl="0" eaLnBrk="0" fontAlgn="base" hangingPunct="0">
        <a:spcBef>
          <a:spcPct val="0"/>
        </a:spcBef>
        <a:spcAft>
          <a:spcPct val="0"/>
        </a:spcAft>
        <a:defRPr sz="20400">
          <a:solidFill>
            <a:schemeClr val="tx2"/>
          </a:solidFill>
          <a:latin typeface="Times New Roman" pitchFamily="18" charset="0"/>
        </a:defRPr>
      </a:lvl5pPr>
      <a:lvl6pPr marL="444210" algn="ctr" defTabSz="4230795" rtl="0" eaLnBrk="0" fontAlgn="base" hangingPunct="0">
        <a:spcBef>
          <a:spcPct val="0"/>
        </a:spcBef>
        <a:spcAft>
          <a:spcPct val="0"/>
        </a:spcAft>
        <a:defRPr sz="20400">
          <a:solidFill>
            <a:schemeClr val="tx2"/>
          </a:solidFill>
          <a:latin typeface="Times New Roman" pitchFamily="18" charset="0"/>
        </a:defRPr>
      </a:lvl6pPr>
      <a:lvl7pPr marL="888420" algn="ctr" defTabSz="4230795" rtl="0" eaLnBrk="0" fontAlgn="base" hangingPunct="0">
        <a:spcBef>
          <a:spcPct val="0"/>
        </a:spcBef>
        <a:spcAft>
          <a:spcPct val="0"/>
        </a:spcAft>
        <a:defRPr sz="20400">
          <a:solidFill>
            <a:schemeClr val="tx2"/>
          </a:solidFill>
          <a:latin typeface="Times New Roman" pitchFamily="18" charset="0"/>
        </a:defRPr>
      </a:lvl7pPr>
      <a:lvl8pPr marL="1332630" algn="ctr" defTabSz="4230795" rtl="0" eaLnBrk="0" fontAlgn="base" hangingPunct="0">
        <a:spcBef>
          <a:spcPct val="0"/>
        </a:spcBef>
        <a:spcAft>
          <a:spcPct val="0"/>
        </a:spcAft>
        <a:defRPr sz="20400">
          <a:solidFill>
            <a:schemeClr val="tx2"/>
          </a:solidFill>
          <a:latin typeface="Times New Roman" pitchFamily="18" charset="0"/>
        </a:defRPr>
      </a:lvl8pPr>
      <a:lvl9pPr marL="1776841" algn="ctr" defTabSz="4230795" rtl="0" eaLnBrk="0" fontAlgn="base" hangingPunct="0">
        <a:spcBef>
          <a:spcPct val="0"/>
        </a:spcBef>
        <a:spcAft>
          <a:spcPct val="0"/>
        </a:spcAft>
        <a:defRPr sz="20400">
          <a:solidFill>
            <a:schemeClr val="tx2"/>
          </a:solidFill>
          <a:latin typeface="Times New Roman" pitchFamily="18" charset="0"/>
        </a:defRPr>
      </a:lvl9pPr>
    </p:titleStyle>
    <p:bodyStyle>
      <a:lvl1pPr marL="1587127" indent="-1587127" algn="l" defTabSz="4230795" rtl="0" eaLnBrk="0" fontAlgn="base" hangingPunct="0">
        <a:spcBef>
          <a:spcPct val="20000"/>
        </a:spcBef>
        <a:spcAft>
          <a:spcPct val="0"/>
        </a:spcAft>
        <a:buChar char="•"/>
        <a:defRPr sz="14800">
          <a:solidFill>
            <a:schemeClr val="tx1"/>
          </a:solidFill>
          <a:latin typeface="+mn-lt"/>
          <a:ea typeface="+mn-ea"/>
          <a:cs typeface="+mn-cs"/>
        </a:defRPr>
      </a:lvl1pPr>
      <a:lvl2pPr marL="3438003" indent="-1323376" algn="l" defTabSz="4230795" rtl="0" eaLnBrk="0" fontAlgn="base" hangingPunct="0">
        <a:spcBef>
          <a:spcPct val="20000"/>
        </a:spcBef>
        <a:spcAft>
          <a:spcPct val="0"/>
        </a:spcAft>
        <a:buChar char="–"/>
        <a:defRPr sz="12900">
          <a:solidFill>
            <a:schemeClr val="tx1"/>
          </a:solidFill>
          <a:latin typeface="+mn-lt"/>
        </a:defRPr>
      </a:lvl2pPr>
      <a:lvl3pPr marL="5288878" indent="-1058084" algn="l" defTabSz="4230795" rtl="0" eaLnBrk="0" fontAlgn="base" hangingPunct="0">
        <a:spcBef>
          <a:spcPct val="20000"/>
        </a:spcBef>
        <a:spcAft>
          <a:spcPct val="0"/>
        </a:spcAft>
        <a:buChar char="•"/>
        <a:defRPr sz="11000">
          <a:solidFill>
            <a:schemeClr val="tx1"/>
          </a:solidFill>
          <a:latin typeface="+mn-lt"/>
        </a:defRPr>
      </a:lvl3pPr>
      <a:lvl4pPr marL="7403503" indent="-1058084" algn="l" defTabSz="4230795" rtl="0" eaLnBrk="0" fontAlgn="base" hangingPunct="0">
        <a:spcBef>
          <a:spcPct val="20000"/>
        </a:spcBef>
        <a:spcAft>
          <a:spcPct val="0"/>
        </a:spcAft>
        <a:buChar char="–"/>
        <a:defRPr sz="9300">
          <a:solidFill>
            <a:schemeClr val="tx1"/>
          </a:solidFill>
          <a:latin typeface="+mn-lt"/>
        </a:defRPr>
      </a:lvl4pPr>
      <a:lvl5pPr marL="9518129" indent="-1056542" algn="l" defTabSz="4230795" rtl="0" eaLnBrk="0" fontAlgn="base" hangingPunct="0">
        <a:spcBef>
          <a:spcPct val="20000"/>
        </a:spcBef>
        <a:spcAft>
          <a:spcPct val="0"/>
        </a:spcAft>
        <a:buChar char="»"/>
        <a:defRPr sz="9300">
          <a:solidFill>
            <a:schemeClr val="tx1"/>
          </a:solidFill>
          <a:latin typeface="+mn-lt"/>
        </a:defRPr>
      </a:lvl5pPr>
      <a:lvl6pPr marL="9962339" indent="-1056542" algn="l" defTabSz="4230795" rtl="0" eaLnBrk="0" fontAlgn="base" hangingPunct="0">
        <a:spcBef>
          <a:spcPct val="20000"/>
        </a:spcBef>
        <a:spcAft>
          <a:spcPct val="0"/>
        </a:spcAft>
        <a:buChar char="»"/>
        <a:defRPr sz="9300">
          <a:solidFill>
            <a:schemeClr val="tx1"/>
          </a:solidFill>
          <a:latin typeface="+mn-lt"/>
        </a:defRPr>
      </a:lvl6pPr>
      <a:lvl7pPr marL="10406550" indent="-1056542" algn="l" defTabSz="4230795" rtl="0" eaLnBrk="0" fontAlgn="base" hangingPunct="0">
        <a:spcBef>
          <a:spcPct val="20000"/>
        </a:spcBef>
        <a:spcAft>
          <a:spcPct val="0"/>
        </a:spcAft>
        <a:buChar char="»"/>
        <a:defRPr sz="9300">
          <a:solidFill>
            <a:schemeClr val="tx1"/>
          </a:solidFill>
          <a:latin typeface="+mn-lt"/>
        </a:defRPr>
      </a:lvl7pPr>
      <a:lvl8pPr marL="10850760" indent="-1056542" algn="l" defTabSz="4230795" rtl="0" eaLnBrk="0" fontAlgn="base" hangingPunct="0">
        <a:spcBef>
          <a:spcPct val="20000"/>
        </a:spcBef>
        <a:spcAft>
          <a:spcPct val="0"/>
        </a:spcAft>
        <a:buChar char="»"/>
        <a:defRPr sz="9300">
          <a:solidFill>
            <a:schemeClr val="tx1"/>
          </a:solidFill>
          <a:latin typeface="+mn-lt"/>
        </a:defRPr>
      </a:lvl8pPr>
      <a:lvl9pPr marL="11294970" indent="-1056542" algn="l" defTabSz="4230795" rtl="0" eaLnBrk="0" fontAlgn="base" hangingPunct="0">
        <a:spcBef>
          <a:spcPct val="20000"/>
        </a:spcBef>
        <a:spcAft>
          <a:spcPct val="0"/>
        </a:spcAft>
        <a:buChar char="»"/>
        <a:defRPr sz="9300">
          <a:solidFill>
            <a:schemeClr val="tx1"/>
          </a:solidFill>
          <a:latin typeface="+mn-lt"/>
        </a:defRPr>
      </a:lvl9pPr>
    </p:bodyStyle>
    <p:otherStyle>
      <a:defPPr>
        <a:defRPr lang="nl-BE"/>
      </a:defPPr>
      <a:lvl1pPr marL="0" algn="l" defTabSz="888420" rtl="0" eaLnBrk="1" latinLnBrk="0" hangingPunct="1">
        <a:defRPr sz="1800" kern="1200">
          <a:solidFill>
            <a:schemeClr val="tx1"/>
          </a:solidFill>
          <a:latin typeface="+mn-lt"/>
          <a:ea typeface="+mn-ea"/>
          <a:cs typeface="+mn-cs"/>
        </a:defRPr>
      </a:lvl1pPr>
      <a:lvl2pPr marL="444210" algn="l" defTabSz="888420" rtl="0" eaLnBrk="1" latinLnBrk="0" hangingPunct="1">
        <a:defRPr sz="1800" kern="1200">
          <a:solidFill>
            <a:schemeClr val="tx1"/>
          </a:solidFill>
          <a:latin typeface="+mn-lt"/>
          <a:ea typeface="+mn-ea"/>
          <a:cs typeface="+mn-cs"/>
        </a:defRPr>
      </a:lvl2pPr>
      <a:lvl3pPr marL="888420" algn="l" defTabSz="888420" rtl="0" eaLnBrk="1" latinLnBrk="0" hangingPunct="1">
        <a:defRPr sz="1800" kern="1200">
          <a:solidFill>
            <a:schemeClr val="tx1"/>
          </a:solidFill>
          <a:latin typeface="+mn-lt"/>
          <a:ea typeface="+mn-ea"/>
          <a:cs typeface="+mn-cs"/>
        </a:defRPr>
      </a:lvl3pPr>
      <a:lvl4pPr marL="1332630" algn="l" defTabSz="888420" rtl="0" eaLnBrk="1" latinLnBrk="0" hangingPunct="1">
        <a:defRPr sz="1800" kern="1200">
          <a:solidFill>
            <a:schemeClr val="tx1"/>
          </a:solidFill>
          <a:latin typeface="+mn-lt"/>
          <a:ea typeface="+mn-ea"/>
          <a:cs typeface="+mn-cs"/>
        </a:defRPr>
      </a:lvl4pPr>
      <a:lvl5pPr marL="1776841" algn="l" defTabSz="888420" rtl="0" eaLnBrk="1" latinLnBrk="0" hangingPunct="1">
        <a:defRPr sz="1800" kern="1200">
          <a:solidFill>
            <a:schemeClr val="tx1"/>
          </a:solidFill>
          <a:latin typeface="+mn-lt"/>
          <a:ea typeface="+mn-ea"/>
          <a:cs typeface="+mn-cs"/>
        </a:defRPr>
      </a:lvl5pPr>
      <a:lvl6pPr marL="2221051" algn="l" defTabSz="888420" rtl="0" eaLnBrk="1" latinLnBrk="0" hangingPunct="1">
        <a:defRPr sz="1800" kern="1200">
          <a:solidFill>
            <a:schemeClr val="tx1"/>
          </a:solidFill>
          <a:latin typeface="+mn-lt"/>
          <a:ea typeface="+mn-ea"/>
          <a:cs typeface="+mn-cs"/>
        </a:defRPr>
      </a:lvl6pPr>
      <a:lvl7pPr marL="2665261" algn="l" defTabSz="888420" rtl="0" eaLnBrk="1" latinLnBrk="0" hangingPunct="1">
        <a:defRPr sz="1800" kern="1200">
          <a:solidFill>
            <a:schemeClr val="tx1"/>
          </a:solidFill>
          <a:latin typeface="+mn-lt"/>
          <a:ea typeface="+mn-ea"/>
          <a:cs typeface="+mn-cs"/>
        </a:defRPr>
      </a:lvl7pPr>
      <a:lvl8pPr marL="3109471" algn="l" defTabSz="888420" rtl="0" eaLnBrk="1" latinLnBrk="0" hangingPunct="1">
        <a:defRPr sz="1800" kern="1200">
          <a:solidFill>
            <a:schemeClr val="tx1"/>
          </a:solidFill>
          <a:latin typeface="+mn-lt"/>
          <a:ea typeface="+mn-ea"/>
          <a:cs typeface="+mn-cs"/>
        </a:defRPr>
      </a:lvl8pPr>
      <a:lvl9pPr marL="3553681" algn="l" defTabSz="88842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hlink"/>
        </a:solidFill>
        <a:effectLst/>
      </p:bgPr>
    </p:bg>
    <p:spTree>
      <p:nvGrpSpPr>
        <p:cNvPr id="1" name=""/>
        <p:cNvGrpSpPr/>
        <p:nvPr/>
      </p:nvGrpSpPr>
      <p:grpSpPr>
        <a:xfrm>
          <a:off x="0" y="0"/>
          <a:ext cx="0" cy="0"/>
          <a:chOff x="0" y="0"/>
          <a:chExt cx="0" cy="0"/>
        </a:xfrm>
      </p:grpSpPr>
      <p:sp>
        <p:nvSpPr>
          <p:cNvPr id="2053" name="Text Box 5"/>
          <p:cNvSpPr txBox="1">
            <a:spLocks noChangeArrowheads="1"/>
          </p:cNvSpPr>
          <p:nvPr/>
        </p:nvSpPr>
        <p:spPr bwMode="auto">
          <a:xfrm>
            <a:off x="0" y="1"/>
            <a:ext cx="34290000" cy="5275831"/>
          </a:xfrm>
          <a:prstGeom prst="rect">
            <a:avLst/>
          </a:prstGeom>
          <a:solidFill>
            <a:schemeClr val="bg1"/>
          </a:solidFill>
          <a:ln w="9525">
            <a:noFill/>
            <a:miter lim="800000"/>
            <a:headEnd/>
            <a:tailEnd/>
          </a:ln>
          <a:effectLst/>
        </p:spPr>
        <p:txBody>
          <a:bodyPr lIns="523556" tIns="874430" rIns="523556" bIns="523556"/>
          <a:lstStyle/>
          <a:p>
            <a:pPr defTabSz="886878"/>
            <a:r>
              <a:rPr lang="en-GB" sz="9700" b="1" dirty="0">
                <a:solidFill>
                  <a:srgbClr val="008FF0"/>
                </a:solidFill>
              </a:rPr>
              <a:t>NO EVIDENCE FOR A PROVOKING ROLE OF NUTRITIONAL FACTORS IN DISTAL INTESTINAL OBSTRUCTION SYNDROME (DIOS).</a:t>
            </a:r>
          </a:p>
        </p:txBody>
      </p:sp>
      <p:sp>
        <p:nvSpPr>
          <p:cNvPr id="2054" name="Rectangle 6"/>
          <p:cNvSpPr>
            <a:spLocks noChangeArrowheads="1"/>
          </p:cNvSpPr>
          <p:nvPr/>
        </p:nvSpPr>
        <p:spPr bwMode="auto">
          <a:xfrm>
            <a:off x="0" y="5275831"/>
            <a:ext cx="34290000" cy="296615"/>
          </a:xfrm>
          <a:prstGeom prst="rect">
            <a:avLst/>
          </a:prstGeom>
          <a:gradFill rotWithShape="0">
            <a:gsLst>
              <a:gs pos="0">
                <a:srgbClr val="CC3300"/>
              </a:gs>
              <a:gs pos="50000">
                <a:srgbClr val="FFCC00"/>
              </a:gs>
              <a:gs pos="100000">
                <a:srgbClr val="CC3300"/>
              </a:gs>
            </a:gsLst>
            <a:lin ang="0" scaled="1"/>
          </a:gradFill>
          <a:ln w="9525">
            <a:noFill/>
            <a:miter lim="800000"/>
            <a:headEnd/>
            <a:tailEnd/>
          </a:ln>
          <a:effectLst/>
        </p:spPr>
        <p:txBody>
          <a:bodyPr wrap="none" lIns="88842" tIns="44421" rIns="88842" bIns="44421" anchor="ctr"/>
          <a:lstStyle/>
          <a:p>
            <a:endParaRPr lang="en-US"/>
          </a:p>
        </p:txBody>
      </p:sp>
      <p:sp>
        <p:nvSpPr>
          <p:cNvPr id="2055" name="Text Box 7"/>
          <p:cNvSpPr txBox="1">
            <a:spLocks noChangeArrowheads="1"/>
          </p:cNvSpPr>
          <p:nvPr/>
        </p:nvSpPr>
        <p:spPr bwMode="auto">
          <a:xfrm>
            <a:off x="1" y="5781733"/>
            <a:ext cx="34374138" cy="2258489"/>
          </a:xfrm>
          <a:prstGeom prst="rect">
            <a:avLst/>
          </a:prstGeom>
          <a:noFill/>
          <a:ln w="9525">
            <a:noFill/>
            <a:miter lim="800000"/>
            <a:headEnd/>
            <a:tailEnd/>
          </a:ln>
          <a:effectLst/>
        </p:spPr>
        <p:txBody>
          <a:bodyPr lIns="349772" tIns="349772" rIns="349772" bIns="349772"/>
          <a:lstStyle/>
          <a:p>
            <a:pPr>
              <a:spcBef>
                <a:spcPct val="20000"/>
              </a:spcBef>
            </a:pPr>
            <a:r>
              <a:rPr lang="en-GB" sz="5400" b="1" dirty="0"/>
              <a:t>D. Declercq, S. Van Biervliet, E. Robberecht</a:t>
            </a:r>
          </a:p>
          <a:p>
            <a:pPr>
              <a:spcBef>
                <a:spcPct val="20000"/>
              </a:spcBef>
            </a:pPr>
            <a:r>
              <a:rPr lang="en-GB" sz="4900" dirty="0"/>
              <a:t>Cystic Fibrosis Centre, Department of Paediatrics, Ghent University Hospital, B9000 Belgium</a:t>
            </a:r>
          </a:p>
        </p:txBody>
      </p:sp>
      <p:sp>
        <p:nvSpPr>
          <p:cNvPr id="2056" name="Text Box 8"/>
          <p:cNvSpPr txBox="1">
            <a:spLocks noChangeArrowheads="1"/>
          </p:cNvSpPr>
          <p:nvPr/>
        </p:nvSpPr>
        <p:spPr bwMode="auto">
          <a:xfrm>
            <a:off x="352388" y="9587634"/>
            <a:ext cx="11506200" cy="23645978"/>
          </a:xfrm>
          <a:prstGeom prst="rect">
            <a:avLst/>
          </a:prstGeom>
          <a:solidFill>
            <a:schemeClr val="hlink"/>
          </a:solidFill>
          <a:ln w="9525">
            <a:noFill/>
            <a:miter lim="800000"/>
            <a:headEnd/>
            <a:tailEnd/>
          </a:ln>
          <a:effectLst/>
        </p:spPr>
        <p:txBody>
          <a:bodyPr lIns="349772" tIns="349772" rIns="349772" bIns="349772"/>
          <a:lstStyle/>
          <a:p>
            <a:pPr algn="l">
              <a:lnSpc>
                <a:spcPct val="150000"/>
              </a:lnSpc>
              <a:spcBef>
                <a:spcPct val="20000"/>
              </a:spcBef>
            </a:pPr>
            <a:r>
              <a:rPr lang="en-GB" sz="3600" b="1" dirty="0" smtClean="0">
                <a:solidFill>
                  <a:srgbClr val="FF0000"/>
                </a:solidFill>
              </a:rPr>
              <a:t>Introduction</a:t>
            </a:r>
            <a:r>
              <a:rPr lang="en-GB" sz="3500" b="1" dirty="0" smtClean="0">
                <a:solidFill>
                  <a:srgbClr val="FF0000"/>
                </a:solidFill>
              </a:rPr>
              <a:t/>
            </a:r>
            <a:br>
              <a:rPr lang="en-GB" sz="3500" b="1" dirty="0" smtClean="0">
                <a:solidFill>
                  <a:srgbClr val="FF0000"/>
                </a:solidFill>
              </a:rPr>
            </a:br>
            <a:r>
              <a:rPr lang="en-US" sz="3200" dirty="0" smtClean="0"/>
              <a:t>The etiology of distal intestinal obstruction syndrome (DIOS) in cystic fibrosis (CF) patients remains unclear. Food  intake and pancreatic enzyme replacement therapy (PERT) are often blamed for its occurrence.</a:t>
            </a:r>
          </a:p>
          <a:p>
            <a:pPr algn="l">
              <a:spcBef>
                <a:spcPct val="20000"/>
              </a:spcBef>
            </a:pPr>
            <a:endParaRPr lang="en-GB" sz="2700" dirty="0" smtClean="0"/>
          </a:p>
          <a:p>
            <a:pPr algn="l">
              <a:spcBef>
                <a:spcPct val="20000"/>
              </a:spcBef>
            </a:pPr>
            <a:r>
              <a:rPr lang="en-GB" sz="3600" b="1" dirty="0" smtClean="0">
                <a:solidFill>
                  <a:srgbClr val="FF0000"/>
                </a:solidFill>
              </a:rPr>
              <a:t>Aim</a:t>
            </a:r>
          </a:p>
          <a:p>
            <a:pPr algn="l">
              <a:lnSpc>
                <a:spcPct val="150000"/>
              </a:lnSpc>
              <a:spcBef>
                <a:spcPct val="20000"/>
              </a:spcBef>
            </a:pPr>
            <a:r>
              <a:rPr lang="en-US" sz="3200" dirty="0" smtClean="0"/>
              <a:t>The aim of this study was to evaluate the intake of calories, fat, protein, dietary fiber, liquid and pancreatic enzymes  at a first DIOS attack</a:t>
            </a:r>
            <a:r>
              <a:rPr lang="en-US" sz="3000" dirty="0" smtClean="0"/>
              <a:t>.</a:t>
            </a:r>
          </a:p>
          <a:p>
            <a:pPr algn="l">
              <a:spcBef>
                <a:spcPct val="20000"/>
              </a:spcBef>
            </a:pPr>
            <a:endParaRPr lang="en-GB" sz="3100" dirty="0" smtClean="0"/>
          </a:p>
          <a:p>
            <a:pPr algn="l">
              <a:spcBef>
                <a:spcPct val="20000"/>
              </a:spcBef>
            </a:pPr>
            <a:r>
              <a:rPr lang="en-GB" sz="3600" b="1" dirty="0" smtClean="0">
                <a:solidFill>
                  <a:srgbClr val="FF0000"/>
                </a:solidFill>
              </a:rPr>
              <a:t>Methods</a:t>
            </a:r>
          </a:p>
          <a:p>
            <a:pPr algn="l">
              <a:lnSpc>
                <a:spcPct val="150000"/>
              </a:lnSpc>
              <a:spcBef>
                <a:spcPct val="20000"/>
              </a:spcBef>
            </a:pPr>
            <a:r>
              <a:rPr lang="en-US" sz="3200" dirty="0" smtClean="0"/>
              <a:t>All CF patients perform annually a 3-day-intake diary to evaluate their caloric, protein, fat, dietary fiber, liquid and PERT intake. Patients diagnosed with a first DIOS attack retrospectively completed an intake diary of the 3 days preceding the DIOS episode supervised by an expert dietitian. The results were compared to those of one year before and also to 36 CF controls matched for age, sex, genotype and disease severity. All patients were pancreatic insufficient. </a:t>
            </a:r>
          </a:p>
          <a:p>
            <a:pPr algn="l">
              <a:spcBef>
                <a:spcPct val="20000"/>
              </a:spcBef>
            </a:pPr>
            <a:endParaRPr lang="en-GB" sz="3100" dirty="0" smtClean="0"/>
          </a:p>
          <a:p>
            <a:pPr algn="l">
              <a:spcBef>
                <a:spcPct val="20000"/>
              </a:spcBef>
            </a:pPr>
            <a:r>
              <a:rPr lang="en-GB" sz="3600" b="1" dirty="0" smtClean="0">
                <a:solidFill>
                  <a:srgbClr val="FF0000"/>
                </a:solidFill>
              </a:rPr>
              <a:t>Results</a:t>
            </a:r>
          </a:p>
          <a:p>
            <a:pPr algn="l">
              <a:lnSpc>
                <a:spcPct val="150000"/>
              </a:lnSpc>
            </a:pPr>
            <a:r>
              <a:rPr lang="en-US" sz="3200" dirty="0"/>
              <a:t>Over a six year period, a first DIOS attack was diagnosed in </a:t>
            </a:r>
            <a:r>
              <a:rPr lang="en-US" sz="3200" dirty="0" smtClean="0"/>
              <a:t>12 CF </a:t>
            </a:r>
            <a:r>
              <a:rPr lang="en-US" sz="3200" dirty="0"/>
              <a:t>patients (DIOS) out of 160 CF patients followed at the CF centre. The median age was 18 years (4.4 - 33.4 years) and 8 were male. The median age of the patients in the Control-group (n=36) was 18,4 years (2.6 – 39.1 years) and 24 were male.</a:t>
            </a:r>
          </a:p>
          <a:p>
            <a:pPr algn="l">
              <a:lnSpc>
                <a:spcPct val="150000"/>
              </a:lnSpc>
            </a:pPr>
            <a:r>
              <a:rPr lang="en-US" sz="3200" dirty="0"/>
              <a:t>Table 1 shows the results of the intake of nutrients and pancreatic enzymes in the different groups. Values are presented as median with the range between brackets. </a:t>
            </a:r>
          </a:p>
          <a:p>
            <a:pPr algn="l">
              <a:spcBef>
                <a:spcPct val="20000"/>
              </a:spcBef>
            </a:pPr>
            <a:endParaRPr lang="en-GB" sz="3000" dirty="0"/>
          </a:p>
          <a:p>
            <a:pPr algn="l">
              <a:spcBef>
                <a:spcPct val="20000"/>
              </a:spcBef>
            </a:pPr>
            <a:endParaRPr lang="en-GB" sz="2700" dirty="0" smtClean="0"/>
          </a:p>
          <a:p>
            <a:pPr algn="l">
              <a:spcBef>
                <a:spcPct val="20000"/>
              </a:spcBef>
            </a:pPr>
            <a:endParaRPr lang="en-US" sz="3100" dirty="0" smtClean="0"/>
          </a:p>
          <a:p>
            <a:pPr algn="l">
              <a:lnSpc>
                <a:spcPct val="90000"/>
              </a:lnSpc>
              <a:spcBef>
                <a:spcPct val="20000"/>
              </a:spcBef>
            </a:pPr>
            <a:r>
              <a:rPr lang="en-GB" sz="3500" b="1" dirty="0" smtClean="0">
                <a:solidFill>
                  <a:srgbClr val="FF0000"/>
                </a:solidFill>
              </a:rPr>
              <a:t>    </a:t>
            </a:r>
          </a:p>
          <a:p>
            <a:pPr algn="l">
              <a:spcBef>
                <a:spcPct val="20000"/>
              </a:spcBef>
            </a:pPr>
            <a:endParaRPr lang="en-AU" sz="2700" dirty="0" smtClean="0"/>
          </a:p>
          <a:p>
            <a:pPr algn="l">
              <a:spcBef>
                <a:spcPct val="20000"/>
              </a:spcBef>
            </a:pPr>
            <a:endParaRPr lang="en-US" sz="2700" dirty="0"/>
          </a:p>
        </p:txBody>
      </p:sp>
      <p:sp>
        <p:nvSpPr>
          <p:cNvPr id="2071" name="Text Box 23"/>
          <p:cNvSpPr txBox="1">
            <a:spLocks noChangeArrowheads="1"/>
          </p:cNvSpPr>
          <p:nvPr/>
        </p:nvSpPr>
        <p:spPr bwMode="auto">
          <a:xfrm>
            <a:off x="785698" y="33947992"/>
            <a:ext cx="32861480" cy="3357586"/>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lIns="349772" tIns="349772" rIns="349772" bIns="349772"/>
          <a:lstStyle/>
          <a:p>
            <a:pPr marL="444210" indent="-444210">
              <a:spcBef>
                <a:spcPct val="20000"/>
              </a:spcBef>
            </a:pPr>
            <a:r>
              <a:rPr lang="en-GB" sz="4000" b="1" dirty="0">
                <a:solidFill>
                  <a:srgbClr val="FF0000"/>
                </a:solidFill>
                <a:latin typeface="Arial" pitchFamily="34" charset="0"/>
                <a:cs typeface="Arial" pitchFamily="34" charset="0"/>
              </a:rPr>
              <a:t>Conclusion</a:t>
            </a:r>
          </a:p>
          <a:p>
            <a:pPr marL="444210" indent="-444210">
              <a:spcBef>
                <a:spcPct val="20000"/>
              </a:spcBef>
            </a:pPr>
            <a:r>
              <a:rPr lang="en-US" sz="4000" dirty="0" smtClean="0">
                <a:latin typeface="Arial" pitchFamily="34" charset="0"/>
                <a:cs typeface="Arial" pitchFamily="34" charset="0"/>
              </a:rPr>
              <a:t>CF patients experiencing a first DIOS attack, showed no significant difference in intake when compared to one year earlier or versus controls. </a:t>
            </a:r>
          </a:p>
          <a:p>
            <a:pPr marL="444210" indent="-444210">
              <a:spcBef>
                <a:spcPct val="20000"/>
              </a:spcBef>
            </a:pPr>
            <a:r>
              <a:rPr lang="en-US" sz="4000" dirty="0" smtClean="0">
                <a:latin typeface="Arial" pitchFamily="34" charset="0"/>
                <a:cs typeface="Arial" pitchFamily="34" charset="0"/>
              </a:rPr>
              <a:t>This study does not sustain a potential role of nutritional factors or PERT in the first DIOS episode.</a:t>
            </a:r>
          </a:p>
          <a:p>
            <a:pPr marL="444210" indent="-444210" algn="l">
              <a:spcBef>
                <a:spcPct val="20000"/>
              </a:spcBef>
              <a:buFontTx/>
              <a:buAutoNum type="arabicPeriod"/>
            </a:pPr>
            <a:endParaRPr lang="en-US" sz="3600" dirty="0">
              <a:latin typeface="Arial" pitchFamily="34" charset="0"/>
              <a:cs typeface="Arial" pitchFamily="34" charset="0"/>
            </a:endParaRPr>
          </a:p>
          <a:p>
            <a:pPr marL="444210" indent="-444210" algn="l">
              <a:lnSpc>
                <a:spcPct val="90000"/>
              </a:lnSpc>
              <a:spcBef>
                <a:spcPct val="20000"/>
              </a:spcBef>
            </a:pPr>
            <a:r>
              <a:rPr lang="en-GB" sz="3600" b="1" dirty="0">
                <a:solidFill>
                  <a:srgbClr val="FF0000"/>
                </a:solidFill>
                <a:latin typeface="Arial" pitchFamily="34" charset="0"/>
                <a:cs typeface="Arial" pitchFamily="34" charset="0"/>
              </a:rPr>
              <a:t>    </a:t>
            </a:r>
          </a:p>
        </p:txBody>
      </p:sp>
      <p:sp>
        <p:nvSpPr>
          <p:cNvPr id="2072" name="Rectangle 24"/>
          <p:cNvSpPr>
            <a:spLocks noChangeArrowheads="1"/>
          </p:cNvSpPr>
          <p:nvPr/>
        </p:nvSpPr>
        <p:spPr bwMode="auto">
          <a:xfrm flipV="1">
            <a:off x="0" y="9106229"/>
            <a:ext cx="34290000" cy="72272"/>
          </a:xfrm>
          <a:prstGeom prst="rect">
            <a:avLst/>
          </a:prstGeom>
          <a:solidFill>
            <a:schemeClr val="bg2"/>
          </a:solidFill>
          <a:ln w="9525">
            <a:noFill/>
            <a:miter lim="800000"/>
            <a:headEnd/>
            <a:tailEnd/>
          </a:ln>
          <a:effectLst/>
        </p:spPr>
        <p:txBody>
          <a:bodyPr rot="10800000" wrap="none" lIns="88842" tIns="44421" rIns="88842" bIns="44421" anchor="ctr"/>
          <a:lstStyle/>
          <a:p>
            <a:endParaRPr lang="en-US"/>
          </a:p>
        </p:txBody>
      </p:sp>
      <p:pic>
        <p:nvPicPr>
          <p:cNvPr id="2073" name="Picture 25" descr="def"/>
          <p:cNvPicPr>
            <a:picLocks noChangeAspect="1" noChangeArrowheads="1"/>
          </p:cNvPicPr>
          <p:nvPr/>
        </p:nvPicPr>
        <p:blipFill>
          <a:blip r:embed="rId2" cstate="print"/>
          <a:srcRect/>
          <a:stretch>
            <a:fillRect/>
          </a:stretch>
        </p:blipFill>
        <p:spPr bwMode="auto">
          <a:xfrm>
            <a:off x="30480001" y="5564918"/>
            <a:ext cx="3810000" cy="3512704"/>
          </a:xfrm>
          <a:prstGeom prst="rect">
            <a:avLst/>
          </a:prstGeom>
          <a:noFill/>
          <a:ln w="76200">
            <a:solidFill>
              <a:schemeClr val="bg2"/>
            </a:solidFill>
            <a:miter lim="800000"/>
            <a:headEnd/>
            <a:tailEnd/>
          </a:ln>
        </p:spPr>
      </p:pic>
      <p:pic>
        <p:nvPicPr>
          <p:cNvPr id="2074" name="Picture 26" descr="A:\rug.gif"/>
          <p:cNvPicPr>
            <a:picLocks noChangeAspect="1" noChangeArrowheads="1"/>
          </p:cNvPicPr>
          <p:nvPr/>
        </p:nvPicPr>
        <p:blipFill>
          <a:blip r:embed="rId3" cstate="print"/>
          <a:srcRect/>
          <a:stretch>
            <a:fillRect/>
          </a:stretch>
        </p:blipFill>
        <p:spPr bwMode="auto">
          <a:xfrm>
            <a:off x="76200" y="5564918"/>
            <a:ext cx="3733800" cy="3458501"/>
          </a:xfrm>
          <a:prstGeom prst="rect">
            <a:avLst/>
          </a:prstGeom>
          <a:noFill/>
          <a:ln w="127000">
            <a:solidFill>
              <a:schemeClr val="bg2"/>
            </a:solidFill>
            <a:miter lim="800000"/>
            <a:headEnd/>
            <a:tailEnd/>
          </a:ln>
        </p:spPr>
      </p:pic>
      <p:graphicFrame>
        <p:nvGraphicFramePr>
          <p:cNvPr id="24" name="Tabel 23"/>
          <p:cNvGraphicFramePr>
            <a:graphicFrameLocks noGrp="1"/>
          </p:cNvGraphicFramePr>
          <p:nvPr/>
        </p:nvGraphicFramePr>
        <p:xfrm>
          <a:off x="12701554" y="14874046"/>
          <a:ext cx="20645540" cy="12508615"/>
        </p:xfrm>
        <a:graphic>
          <a:graphicData uri="http://schemas.openxmlformats.org/drawingml/2006/table">
            <a:tbl>
              <a:tblPr firstRow="1" bandRow="1">
                <a:tableStyleId>{0660B408-B3CF-4A94-85FC-2B1E0A45F4A2}</a:tableStyleId>
              </a:tblPr>
              <a:tblGrid>
                <a:gridCol w="4129108"/>
                <a:gridCol w="3371882"/>
                <a:gridCol w="4000528"/>
                <a:gridCol w="4357718"/>
                <a:gridCol w="4786304"/>
              </a:tblGrid>
              <a:tr h="370840">
                <a:tc gridSpan="5">
                  <a:txBody>
                    <a:bodyPr/>
                    <a:lstStyle/>
                    <a:p>
                      <a:pPr>
                        <a:lnSpc>
                          <a:spcPct val="200000"/>
                        </a:lnSpc>
                      </a:pPr>
                      <a:r>
                        <a:rPr lang="nl-BE" sz="3400" dirty="0" smtClean="0"/>
                        <a:t>MEDIAN INTAKE OF DIFFERENT MACRONUTRIENTS AND</a:t>
                      </a:r>
                      <a:r>
                        <a:rPr lang="nl-BE" sz="3400" baseline="0" dirty="0" smtClean="0"/>
                        <a:t> ENZYME INTAKE IN THE SUBGROUPS</a:t>
                      </a:r>
                      <a:endParaRPr lang="nl-BE" sz="3400" dirty="0"/>
                    </a:p>
                  </a:txBody>
                  <a:tcPr/>
                </a:tc>
                <a:tc hMerge="1">
                  <a:txBody>
                    <a:bodyPr/>
                    <a:lstStyle/>
                    <a:p>
                      <a:endParaRPr lang="nl-BE" dirty="0"/>
                    </a:p>
                  </a:txBody>
                  <a:tcPr/>
                </a:tc>
                <a:tc hMerge="1">
                  <a:txBody>
                    <a:bodyPr/>
                    <a:lstStyle/>
                    <a:p>
                      <a:endParaRPr lang="nl-BE" dirty="0"/>
                    </a:p>
                  </a:txBody>
                  <a:tcPr/>
                </a:tc>
                <a:tc hMerge="1">
                  <a:txBody>
                    <a:bodyPr/>
                    <a:lstStyle/>
                    <a:p>
                      <a:endParaRPr lang="nl-BE" dirty="0"/>
                    </a:p>
                  </a:txBody>
                  <a:tcPr/>
                </a:tc>
                <a:tc hMerge="1">
                  <a:txBody>
                    <a:bodyPr/>
                    <a:lstStyle/>
                    <a:p>
                      <a:endParaRPr lang="nl-BE" dirty="0"/>
                    </a:p>
                  </a:txBody>
                  <a:tcPr/>
                </a:tc>
              </a:tr>
              <a:tr h="370840">
                <a:tc>
                  <a:txBody>
                    <a:bodyPr/>
                    <a:lstStyle/>
                    <a:p>
                      <a:pPr>
                        <a:lnSpc>
                          <a:spcPct val="200000"/>
                        </a:lnSpc>
                      </a:pPr>
                      <a:endParaRPr lang="nl-BE" sz="3000" dirty="0"/>
                    </a:p>
                  </a:txBody>
                  <a:tcPr/>
                </a:tc>
                <a:tc>
                  <a:txBody>
                    <a:bodyPr/>
                    <a:lstStyle/>
                    <a:p>
                      <a:pPr>
                        <a:lnSpc>
                          <a:spcPct val="200000"/>
                        </a:lnSpc>
                      </a:pPr>
                      <a:r>
                        <a:rPr lang="nl-BE" sz="3200" b="1" dirty="0" smtClean="0">
                          <a:latin typeface="Arial" pitchFamily="34" charset="0"/>
                          <a:cs typeface="Arial" pitchFamily="34" charset="0"/>
                        </a:rPr>
                        <a:t>DIOS </a:t>
                      </a:r>
                    </a:p>
                    <a:p>
                      <a:pPr>
                        <a:lnSpc>
                          <a:spcPct val="200000"/>
                        </a:lnSpc>
                      </a:pPr>
                      <a:r>
                        <a:rPr lang="nl-BE" sz="3200" b="1" dirty="0" smtClean="0">
                          <a:latin typeface="Arial" pitchFamily="34" charset="0"/>
                          <a:cs typeface="Arial" pitchFamily="34" charset="0"/>
                        </a:rPr>
                        <a:t>(n</a:t>
                      </a:r>
                      <a:r>
                        <a:rPr lang="nl-BE" sz="3200" b="1" baseline="0" dirty="0" smtClean="0">
                          <a:latin typeface="Arial" pitchFamily="34" charset="0"/>
                          <a:cs typeface="Arial" pitchFamily="34" charset="0"/>
                        </a:rPr>
                        <a:t> = 12)</a:t>
                      </a:r>
                      <a:endParaRPr lang="nl-BE" sz="3200" b="1" dirty="0">
                        <a:latin typeface="Arial" pitchFamily="34" charset="0"/>
                        <a:cs typeface="Arial" pitchFamily="34" charset="0"/>
                      </a:endParaRPr>
                    </a:p>
                  </a:txBody>
                  <a:tcPr/>
                </a:tc>
                <a:tc>
                  <a:txBody>
                    <a:bodyPr/>
                    <a:lstStyle/>
                    <a:p>
                      <a:pPr>
                        <a:lnSpc>
                          <a:spcPct val="200000"/>
                        </a:lnSpc>
                      </a:pPr>
                      <a:r>
                        <a:rPr lang="nl-BE" sz="3200" b="1" dirty="0" smtClean="0">
                          <a:latin typeface="Arial" pitchFamily="34" charset="0"/>
                          <a:cs typeface="Arial" pitchFamily="34" charset="0"/>
                        </a:rPr>
                        <a:t>CONTROLS</a:t>
                      </a:r>
                      <a:r>
                        <a:rPr lang="nl-BE" sz="3200" b="1" baseline="0" dirty="0" smtClean="0">
                          <a:latin typeface="Arial" pitchFamily="34" charset="0"/>
                          <a:cs typeface="Arial" pitchFamily="34" charset="0"/>
                        </a:rPr>
                        <a:t> </a:t>
                      </a:r>
                    </a:p>
                    <a:p>
                      <a:pPr>
                        <a:lnSpc>
                          <a:spcPct val="200000"/>
                        </a:lnSpc>
                      </a:pPr>
                      <a:r>
                        <a:rPr lang="nl-BE" sz="3200" b="1" baseline="0" dirty="0" smtClean="0">
                          <a:latin typeface="Arial" pitchFamily="34" charset="0"/>
                          <a:cs typeface="Arial" pitchFamily="34" charset="0"/>
                        </a:rPr>
                        <a:t>(n = 36)</a:t>
                      </a:r>
                      <a:endParaRPr lang="nl-BE" sz="3200" b="1" dirty="0">
                        <a:latin typeface="Arial" pitchFamily="34" charset="0"/>
                        <a:cs typeface="Arial" pitchFamily="34" charset="0"/>
                      </a:endParaRPr>
                    </a:p>
                  </a:txBody>
                  <a:tcPr/>
                </a:tc>
                <a:tc>
                  <a:txBody>
                    <a:bodyPr/>
                    <a:lstStyle/>
                    <a:p>
                      <a:pPr>
                        <a:lnSpc>
                          <a:spcPct val="200000"/>
                        </a:lnSpc>
                      </a:pPr>
                      <a:r>
                        <a:rPr lang="nl-BE" sz="3200" b="1" dirty="0" err="1" smtClean="0">
                          <a:latin typeface="Arial" pitchFamily="34" charset="0"/>
                          <a:cs typeface="Arial" pitchFamily="34" charset="0"/>
                        </a:rPr>
                        <a:t>DIOS</a:t>
                      </a:r>
                      <a:r>
                        <a:rPr lang="nl-BE" sz="3200" b="1" baseline="30000" dirty="0" err="1" smtClean="0">
                          <a:latin typeface="Arial" pitchFamily="34" charset="0"/>
                          <a:cs typeface="Arial" pitchFamily="34" charset="0"/>
                        </a:rPr>
                        <a:t>Before</a:t>
                      </a:r>
                      <a:r>
                        <a:rPr lang="nl-BE" sz="3200" b="1" baseline="0" dirty="0" smtClean="0">
                          <a:latin typeface="Arial" pitchFamily="34" charset="0"/>
                          <a:cs typeface="Arial" pitchFamily="34" charset="0"/>
                        </a:rPr>
                        <a:t> </a:t>
                      </a:r>
                    </a:p>
                    <a:p>
                      <a:pPr>
                        <a:lnSpc>
                          <a:spcPct val="200000"/>
                        </a:lnSpc>
                      </a:pPr>
                      <a:r>
                        <a:rPr lang="nl-BE" sz="3200" b="1" baseline="0" dirty="0" smtClean="0">
                          <a:latin typeface="Arial" pitchFamily="34" charset="0"/>
                          <a:cs typeface="Arial" pitchFamily="34" charset="0"/>
                        </a:rPr>
                        <a:t>(n = 12)</a:t>
                      </a:r>
                      <a:endParaRPr lang="nl-BE" sz="3200" b="1" baseline="-25000" dirty="0" smtClean="0">
                        <a:latin typeface="Arial" pitchFamily="34" charset="0"/>
                        <a:cs typeface="Arial" pitchFamily="34" charset="0"/>
                      </a:endParaRPr>
                    </a:p>
                  </a:txBody>
                  <a:tcPr/>
                </a:tc>
                <a:tc>
                  <a:txBody>
                    <a:bodyPr/>
                    <a:lstStyle/>
                    <a:p>
                      <a:pPr>
                        <a:lnSpc>
                          <a:spcPct val="200000"/>
                        </a:lnSpc>
                      </a:pPr>
                      <a:r>
                        <a:rPr lang="nl-BE" sz="3200" b="1" dirty="0" err="1" smtClean="0">
                          <a:latin typeface="Arial" pitchFamily="34" charset="0"/>
                          <a:cs typeface="Arial" pitchFamily="34" charset="0"/>
                        </a:rPr>
                        <a:t>CONTROLS</a:t>
                      </a:r>
                      <a:r>
                        <a:rPr lang="nl-BE" sz="3200" b="1" baseline="30000" dirty="0" err="1" smtClean="0">
                          <a:latin typeface="Arial" pitchFamily="34" charset="0"/>
                          <a:cs typeface="Arial" pitchFamily="34" charset="0"/>
                        </a:rPr>
                        <a:t>Before</a:t>
                      </a:r>
                      <a:r>
                        <a:rPr lang="nl-BE" sz="3200" b="1" baseline="0" dirty="0" smtClean="0">
                          <a:latin typeface="Arial" pitchFamily="34" charset="0"/>
                          <a:cs typeface="Arial" pitchFamily="34" charset="0"/>
                        </a:rPr>
                        <a:t> </a:t>
                      </a:r>
                    </a:p>
                    <a:p>
                      <a:pPr>
                        <a:lnSpc>
                          <a:spcPct val="200000"/>
                        </a:lnSpc>
                      </a:pPr>
                      <a:r>
                        <a:rPr lang="nl-BE" sz="3200" b="1" baseline="0" dirty="0" smtClean="0">
                          <a:latin typeface="Arial" pitchFamily="34" charset="0"/>
                          <a:cs typeface="Arial" pitchFamily="34" charset="0"/>
                        </a:rPr>
                        <a:t>(n = 36)</a:t>
                      </a:r>
                      <a:endParaRPr lang="nl-BE" sz="3200" b="1" baseline="-25000" dirty="0" smtClean="0">
                        <a:latin typeface="Arial" pitchFamily="34" charset="0"/>
                        <a:cs typeface="Arial" pitchFamily="34" charset="0"/>
                      </a:endParaRPr>
                    </a:p>
                  </a:txBody>
                  <a:tcPr/>
                </a:tc>
              </a:tr>
              <a:tr h="370840">
                <a:tc>
                  <a:txBody>
                    <a:bodyPr/>
                    <a:lstStyle/>
                    <a:p>
                      <a:pPr>
                        <a:lnSpc>
                          <a:spcPct val="200000"/>
                        </a:lnSpc>
                      </a:pPr>
                      <a:r>
                        <a:rPr lang="nl-BE" sz="3200" b="1" dirty="0" err="1" smtClean="0">
                          <a:latin typeface="Arial" pitchFamily="34" charset="0"/>
                          <a:cs typeface="Arial" pitchFamily="34" charset="0"/>
                        </a:rPr>
                        <a:t>Caloric</a:t>
                      </a:r>
                      <a:r>
                        <a:rPr lang="nl-BE" sz="3200" b="1" baseline="0" dirty="0" smtClean="0">
                          <a:latin typeface="Arial" pitchFamily="34" charset="0"/>
                          <a:cs typeface="Arial" pitchFamily="34" charset="0"/>
                        </a:rPr>
                        <a:t> Intake (kcal)</a:t>
                      </a:r>
                      <a:endParaRPr lang="nl-BE" sz="3200" b="1" dirty="0">
                        <a:latin typeface="Arial" pitchFamily="34" charset="0"/>
                        <a:cs typeface="Arial" pitchFamily="34" charset="0"/>
                      </a:endParaRPr>
                    </a:p>
                  </a:txBody>
                  <a:tcPr/>
                </a:tc>
                <a:tc>
                  <a:txBody>
                    <a:bodyPr/>
                    <a:lstStyle/>
                    <a:p>
                      <a:pPr algn="ctr">
                        <a:lnSpc>
                          <a:spcPct val="150000"/>
                        </a:lnSpc>
                      </a:pPr>
                      <a:r>
                        <a:rPr lang="nl-BE" sz="3000" dirty="0" smtClean="0">
                          <a:latin typeface="Arial" pitchFamily="34" charset="0"/>
                          <a:cs typeface="Arial" pitchFamily="34" charset="0"/>
                        </a:rPr>
                        <a:t>2753</a:t>
                      </a:r>
                      <a:r>
                        <a:rPr lang="nl-BE" sz="3000" dirty="0">
                          <a:latin typeface="Arial" pitchFamily="34" charset="0"/>
                          <a:cs typeface="Arial" pitchFamily="34" charset="0"/>
                        </a:rPr>
                        <a:t/>
                      </a:r>
                      <a:br>
                        <a:rPr lang="nl-BE" sz="3000" dirty="0">
                          <a:latin typeface="Arial" pitchFamily="34" charset="0"/>
                          <a:cs typeface="Arial" pitchFamily="34" charset="0"/>
                        </a:rPr>
                      </a:br>
                      <a:r>
                        <a:rPr lang="nl-BE" sz="3000" dirty="0" smtClean="0">
                          <a:latin typeface="Arial" pitchFamily="34" charset="0"/>
                          <a:cs typeface="Arial" pitchFamily="34" charset="0"/>
                        </a:rPr>
                        <a:t>[1736;</a:t>
                      </a:r>
                      <a:r>
                        <a:rPr lang="nl-BE" sz="3000" baseline="0" dirty="0" smtClean="0">
                          <a:latin typeface="Arial" pitchFamily="34" charset="0"/>
                          <a:cs typeface="Arial" pitchFamily="34" charset="0"/>
                        </a:rPr>
                        <a:t> 3370]</a:t>
                      </a:r>
                      <a:endParaRPr lang="nl-BE" sz="3000" dirty="0" smtClean="0">
                        <a:latin typeface="Arial" pitchFamily="34" charset="0"/>
                        <a:cs typeface="Arial" pitchFamily="34" charset="0"/>
                      </a:endParaRPr>
                    </a:p>
                  </a:txBody>
                  <a:tcPr/>
                </a:tc>
                <a:tc>
                  <a:txBody>
                    <a:bodyPr/>
                    <a:lstStyle/>
                    <a:p>
                      <a:pPr algn="ctr">
                        <a:lnSpc>
                          <a:spcPct val="150000"/>
                        </a:lnSpc>
                      </a:pPr>
                      <a:r>
                        <a:rPr lang="nl-BE" sz="3000" dirty="0" smtClean="0">
                          <a:latin typeface="Arial" pitchFamily="34" charset="0"/>
                          <a:cs typeface="Arial" pitchFamily="34" charset="0"/>
                        </a:rPr>
                        <a:t>2759</a:t>
                      </a:r>
                      <a:br>
                        <a:rPr lang="nl-BE" sz="3000" dirty="0" smtClean="0">
                          <a:latin typeface="Arial" pitchFamily="34" charset="0"/>
                          <a:cs typeface="Arial" pitchFamily="34" charset="0"/>
                        </a:rPr>
                      </a:br>
                      <a:r>
                        <a:rPr lang="nl-BE" sz="3000" dirty="0" smtClean="0">
                          <a:latin typeface="Arial" pitchFamily="34" charset="0"/>
                          <a:cs typeface="Arial" pitchFamily="34" charset="0"/>
                        </a:rPr>
                        <a:t>[1364; 3786]</a:t>
                      </a:r>
                      <a:endParaRPr lang="nl-BE" sz="3000" dirty="0">
                        <a:latin typeface="Arial" pitchFamily="34" charset="0"/>
                        <a:cs typeface="Arial" pitchFamily="34" charset="0"/>
                      </a:endParaRPr>
                    </a:p>
                  </a:txBody>
                  <a:tcPr/>
                </a:tc>
                <a:tc>
                  <a:txBody>
                    <a:bodyPr/>
                    <a:lstStyle/>
                    <a:p>
                      <a:pPr algn="ctr">
                        <a:lnSpc>
                          <a:spcPct val="150000"/>
                        </a:lnSpc>
                      </a:pPr>
                      <a:r>
                        <a:rPr lang="nl-BE" sz="3000" dirty="0" smtClean="0">
                          <a:latin typeface="Arial" pitchFamily="34" charset="0"/>
                          <a:cs typeface="Arial" pitchFamily="34" charset="0"/>
                        </a:rPr>
                        <a:t>2638</a:t>
                      </a:r>
                      <a:br>
                        <a:rPr lang="nl-BE" sz="3000" dirty="0" smtClean="0">
                          <a:latin typeface="Arial" pitchFamily="34" charset="0"/>
                          <a:cs typeface="Arial" pitchFamily="34" charset="0"/>
                        </a:rPr>
                      </a:br>
                      <a:r>
                        <a:rPr lang="nl-BE" sz="3000" dirty="0" smtClean="0">
                          <a:latin typeface="Arial" pitchFamily="34" charset="0"/>
                          <a:cs typeface="Arial" pitchFamily="34" charset="0"/>
                        </a:rPr>
                        <a:t>[1683;</a:t>
                      </a:r>
                      <a:r>
                        <a:rPr lang="nl-BE" sz="3000" baseline="0" dirty="0" smtClean="0">
                          <a:latin typeface="Arial" pitchFamily="34" charset="0"/>
                          <a:cs typeface="Arial" pitchFamily="34" charset="0"/>
                        </a:rPr>
                        <a:t> 3264]</a:t>
                      </a:r>
                      <a:endParaRPr lang="nl-BE" sz="3000" dirty="0">
                        <a:latin typeface="Arial" pitchFamily="34" charset="0"/>
                        <a:cs typeface="Arial" pitchFamily="34" charset="0"/>
                      </a:endParaRPr>
                    </a:p>
                  </a:txBody>
                  <a:tcPr/>
                </a:tc>
                <a:tc>
                  <a:txBody>
                    <a:bodyPr/>
                    <a:lstStyle/>
                    <a:p>
                      <a:pPr algn="ctr">
                        <a:lnSpc>
                          <a:spcPct val="150000"/>
                        </a:lnSpc>
                      </a:pPr>
                      <a:r>
                        <a:rPr lang="nl-BE" sz="3000" dirty="0" smtClean="0">
                          <a:latin typeface="Arial" pitchFamily="34" charset="0"/>
                          <a:cs typeface="Arial" pitchFamily="34" charset="0"/>
                        </a:rPr>
                        <a:t>2590</a:t>
                      </a:r>
                      <a:br>
                        <a:rPr lang="nl-BE" sz="3000" dirty="0" smtClean="0">
                          <a:latin typeface="Arial" pitchFamily="34" charset="0"/>
                          <a:cs typeface="Arial" pitchFamily="34" charset="0"/>
                        </a:rPr>
                      </a:br>
                      <a:r>
                        <a:rPr lang="nl-BE" sz="3000" dirty="0" smtClean="0">
                          <a:latin typeface="Arial" pitchFamily="34" charset="0"/>
                          <a:cs typeface="Arial" pitchFamily="34" charset="0"/>
                        </a:rPr>
                        <a:t>[1156; 3859]</a:t>
                      </a:r>
                      <a:endParaRPr lang="nl-BE" sz="3000" dirty="0">
                        <a:latin typeface="Arial" pitchFamily="34" charset="0"/>
                        <a:cs typeface="Arial" pitchFamily="34" charset="0"/>
                      </a:endParaRPr>
                    </a:p>
                  </a:txBody>
                  <a:tcPr/>
                </a:tc>
              </a:tr>
              <a:tr h="370840">
                <a:tc>
                  <a:txBody>
                    <a:bodyPr/>
                    <a:lstStyle/>
                    <a:p>
                      <a:pPr>
                        <a:lnSpc>
                          <a:spcPct val="150000"/>
                        </a:lnSpc>
                      </a:pPr>
                      <a:r>
                        <a:rPr lang="nl-BE" sz="3200" b="1" dirty="0" err="1" smtClean="0">
                          <a:latin typeface="Arial" pitchFamily="34" charset="0"/>
                          <a:cs typeface="Arial" pitchFamily="34" charset="0"/>
                        </a:rPr>
                        <a:t>Protein</a:t>
                      </a:r>
                      <a:r>
                        <a:rPr lang="nl-BE" sz="3200" b="1" dirty="0" smtClean="0">
                          <a:latin typeface="Arial" pitchFamily="34" charset="0"/>
                          <a:cs typeface="Arial" pitchFamily="34" charset="0"/>
                        </a:rPr>
                        <a:t> (g)</a:t>
                      </a:r>
                      <a:endParaRPr lang="nl-BE" sz="3200" b="1" dirty="0">
                        <a:latin typeface="Arial" pitchFamily="34" charset="0"/>
                        <a:cs typeface="Arial" pitchFamily="34" charset="0"/>
                      </a:endParaRPr>
                    </a:p>
                  </a:txBody>
                  <a:tcPr/>
                </a:tc>
                <a:tc>
                  <a:txBody>
                    <a:bodyPr/>
                    <a:lstStyle/>
                    <a:p>
                      <a:pPr algn="ctr">
                        <a:lnSpc>
                          <a:spcPct val="150000"/>
                        </a:lnSpc>
                      </a:pPr>
                      <a:r>
                        <a:rPr lang="nl-BE" sz="3000" dirty="0" smtClean="0">
                          <a:latin typeface="Arial" pitchFamily="34" charset="0"/>
                          <a:cs typeface="Arial" pitchFamily="34" charset="0"/>
                        </a:rPr>
                        <a:t>99</a:t>
                      </a:r>
                      <a:br>
                        <a:rPr lang="nl-BE" sz="3000" dirty="0" smtClean="0">
                          <a:latin typeface="Arial" pitchFamily="34" charset="0"/>
                          <a:cs typeface="Arial" pitchFamily="34" charset="0"/>
                        </a:rPr>
                      </a:br>
                      <a:r>
                        <a:rPr lang="nl-BE" sz="3000" dirty="0" smtClean="0">
                          <a:latin typeface="Arial" pitchFamily="34" charset="0"/>
                          <a:cs typeface="Arial" pitchFamily="34" charset="0"/>
                        </a:rPr>
                        <a:t>[57; 140]</a:t>
                      </a:r>
                      <a:endParaRPr lang="nl-BE" sz="3000" dirty="0">
                        <a:latin typeface="Arial" pitchFamily="34" charset="0"/>
                        <a:cs typeface="Arial" pitchFamily="34" charset="0"/>
                      </a:endParaRPr>
                    </a:p>
                  </a:txBody>
                  <a:tcPr/>
                </a:tc>
                <a:tc>
                  <a:txBody>
                    <a:bodyPr/>
                    <a:lstStyle/>
                    <a:p>
                      <a:pPr algn="ctr">
                        <a:lnSpc>
                          <a:spcPct val="150000"/>
                        </a:lnSpc>
                      </a:pPr>
                      <a:r>
                        <a:rPr lang="nl-BE" sz="3000" dirty="0" smtClean="0">
                          <a:latin typeface="Arial" pitchFamily="34" charset="0"/>
                          <a:cs typeface="Arial" pitchFamily="34" charset="0"/>
                        </a:rPr>
                        <a:t>106</a:t>
                      </a:r>
                      <a:br>
                        <a:rPr lang="nl-BE" sz="3000" dirty="0" smtClean="0">
                          <a:latin typeface="Arial" pitchFamily="34" charset="0"/>
                          <a:cs typeface="Arial" pitchFamily="34" charset="0"/>
                        </a:rPr>
                      </a:br>
                      <a:r>
                        <a:rPr lang="nl-BE" sz="3000" dirty="0" smtClean="0">
                          <a:latin typeface="Arial" pitchFamily="34" charset="0"/>
                          <a:cs typeface="Arial" pitchFamily="34" charset="0"/>
                        </a:rPr>
                        <a:t>[34; 186]</a:t>
                      </a:r>
                      <a:endParaRPr lang="nl-BE" sz="3000" dirty="0">
                        <a:latin typeface="Arial" pitchFamily="34" charset="0"/>
                        <a:cs typeface="Arial" pitchFamily="34" charset="0"/>
                      </a:endParaRPr>
                    </a:p>
                  </a:txBody>
                  <a:tcPr/>
                </a:tc>
                <a:tc>
                  <a:txBody>
                    <a:bodyPr/>
                    <a:lstStyle/>
                    <a:p>
                      <a:pPr algn="ctr">
                        <a:lnSpc>
                          <a:spcPct val="150000"/>
                        </a:lnSpc>
                      </a:pPr>
                      <a:r>
                        <a:rPr lang="nl-BE" sz="3000" dirty="0" smtClean="0">
                          <a:latin typeface="Arial" pitchFamily="34" charset="0"/>
                          <a:cs typeface="Arial" pitchFamily="34" charset="0"/>
                        </a:rPr>
                        <a:t>93</a:t>
                      </a:r>
                    </a:p>
                    <a:p>
                      <a:pPr algn="ctr">
                        <a:lnSpc>
                          <a:spcPct val="150000"/>
                        </a:lnSpc>
                      </a:pPr>
                      <a:r>
                        <a:rPr lang="nl-BE" sz="3000" dirty="0" smtClean="0">
                          <a:latin typeface="Arial" pitchFamily="34" charset="0"/>
                          <a:cs typeface="Arial" pitchFamily="34" charset="0"/>
                        </a:rPr>
                        <a:t>[66; 140]</a:t>
                      </a:r>
                      <a:endParaRPr lang="nl-BE" sz="3000" dirty="0">
                        <a:latin typeface="Arial" pitchFamily="34" charset="0"/>
                        <a:cs typeface="Arial" pitchFamily="34" charset="0"/>
                      </a:endParaRPr>
                    </a:p>
                  </a:txBody>
                  <a:tcPr/>
                </a:tc>
                <a:tc>
                  <a:txBody>
                    <a:bodyPr/>
                    <a:lstStyle/>
                    <a:p>
                      <a:pPr algn="ctr">
                        <a:lnSpc>
                          <a:spcPct val="150000"/>
                        </a:lnSpc>
                      </a:pPr>
                      <a:r>
                        <a:rPr lang="nl-BE" sz="3000" dirty="0" smtClean="0">
                          <a:latin typeface="Arial" pitchFamily="34" charset="0"/>
                          <a:cs typeface="Arial" pitchFamily="34" charset="0"/>
                        </a:rPr>
                        <a:t>93</a:t>
                      </a:r>
                    </a:p>
                    <a:p>
                      <a:pPr algn="ctr">
                        <a:lnSpc>
                          <a:spcPct val="150000"/>
                        </a:lnSpc>
                      </a:pPr>
                      <a:r>
                        <a:rPr lang="nl-BE" sz="3000" dirty="0" smtClean="0">
                          <a:latin typeface="Arial" pitchFamily="34" charset="0"/>
                          <a:cs typeface="Arial" pitchFamily="34" charset="0"/>
                        </a:rPr>
                        <a:t>[31;</a:t>
                      </a:r>
                      <a:r>
                        <a:rPr lang="nl-BE" sz="3000" baseline="0" dirty="0" smtClean="0">
                          <a:latin typeface="Arial" pitchFamily="34" charset="0"/>
                          <a:cs typeface="Arial" pitchFamily="34" charset="0"/>
                        </a:rPr>
                        <a:t> 141]</a:t>
                      </a:r>
                      <a:endParaRPr lang="nl-BE" sz="3000" dirty="0">
                        <a:latin typeface="Arial" pitchFamily="34" charset="0"/>
                        <a:cs typeface="Arial" pitchFamily="34" charset="0"/>
                      </a:endParaRPr>
                    </a:p>
                  </a:txBody>
                  <a:tcPr/>
                </a:tc>
              </a:tr>
              <a:tr h="370840">
                <a:tc>
                  <a:txBody>
                    <a:bodyPr/>
                    <a:lstStyle/>
                    <a:p>
                      <a:pPr>
                        <a:lnSpc>
                          <a:spcPct val="150000"/>
                        </a:lnSpc>
                      </a:pPr>
                      <a:r>
                        <a:rPr lang="nl-BE" sz="3200" b="1" dirty="0" smtClean="0">
                          <a:latin typeface="Arial" pitchFamily="34" charset="0"/>
                          <a:cs typeface="Arial" pitchFamily="34" charset="0"/>
                        </a:rPr>
                        <a:t>Fat (g)</a:t>
                      </a:r>
                      <a:endParaRPr lang="nl-BE" sz="3200" b="1" dirty="0">
                        <a:latin typeface="Arial" pitchFamily="34" charset="0"/>
                        <a:cs typeface="Arial" pitchFamily="34" charset="0"/>
                      </a:endParaRPr>
                    </a:p>
                  </a:txBody>
                  <a:tcPr/>
                </a:tc>
                <a:tc>
                  <a:txBody>
                    <a:bodyPr/>
                    <a:lstStyle/>
                    <a:p>
                      <a:pPr algn="ctr">
                        <a:lnSpc>
                          <a:spcPct val="150000"/>
                        </a:lnSpc>
                      </a:pPr>
                      <a:r>
                        <a:rPr lang="nl-BE" sz="3000" dirty="0" smtClean="0">
                          <a:latin typeface="Arial" pitchFamily="34" charset="0"/>
                          <a:cs typeface="Arial" pitchFamily="34" charset="0"/>
                        </a:rPr>
                        <a:t>114</a:t>
                      </a:r>
                    </a:p>
                    <a:p>
                      <a:pPr algn="ctr">
                        <a:lnSpc>
                          <a:spcPct val="150000"/>
                        </a:lnSpc>
                      </a:pPr>
                      <a:r>
                        <a:rPr lang="nl-BE" sz="3000" dirty="0" smtClean="0">
                          <a:latin typeface="Arial" pitchFamily="34" charset="0"/>
                          <a:cs typeface="Arial" pitchFamily="34" charset="0"/>
                        </a:rPr>
                        <a:t>[75; 154]</a:t>
                      </a:r>
                      <a:endParaRPr lang="nl-BE" sz="3000" dirty="0">
                        <a:latin typeface="Arial" pitchFamily="34" charset="0"/>
                        <a:cs typeface="Arial" pitchFamily="34" charset="0"/>
                      </a:endParaRPr>
                    </a:p>
                  </a:txBody>
                  <a:tcPr/>
                </a:tc>
                <a:tc>
                  <a:txBody>
                    <a:bodyPr/>
                    <a:lstStyle/>
                    <a:p>
                      <a:pPr algn="ctr">
                        <a:lnSpc>
                          <a:spcPct val="150000"/>
                        </a:lnSpc>
                      </a:pPr>
                      <a:r>
                        <a:rPr lang="nl-BE" sz="3000" dirty="0" smtClean="0">
                          <a:latin typeface="Arial" pitchFamily="34" charset="0"/>
                          <a:cs typeface="Arial" pitchFamily="34" charset="0"/>
                        </a:rPr>
                        <a:t>123</a:t>
                      </a:r>
                    </a:p>
                    <a:p>
                      <a:pPr algn="ctr">
                        <a:lnSpc>
                          <a:spcPct val="150000"/>
                        </a:lnSpc>
                      </a:pPr>
                      <a:r>
                        <a:rPr lang="nl-BE" sz="3000" dirty="0" smtClean="0">
                          <a:latin typeface="Arial" pitchFamily="34" charset="0"/>
                          <a:cs typeface="Arial" pitchFamily="34" charset="0"/>
                        </a:rPr>
                        <a:t>[55; 201]</a:t>
                      </a:r>
                      <a:endParaRPr lang="nl-BE" sz="3000" dirty="0">
                        <a:latin typeface="Arial" pitchFamily="34" charset="0"/>
                        <a:cs typeface="Arial" pitchFamily="34" charset="0"/>
                      </a:endParaRPr>
                    </a:p>
                  </a:txBody>
                  <a:tcPr/>
                </a:tc>
                <a:tc>
                  <a:txBody>
                    <a:bodyPr/>
                    <a:lstStyle/>
                    <a:p>
                      <a:pPr algn="ctr">
                        <a:lnSpc>
                          <a:spcPct val="150000"/>
                        </a:lnSpc>
                      </a:pPr>
                      <a:r>
                        <a:rPr lang="nl-BE" sz="3000" dirty="0" smtClean="0">
                          <a:latin typeface="Arial" pitchFamily="34" charset="0"/>
                          <a:cs typeface="Arial" pitchFamily="34" charset="0"/>
                        </a:rPr>
                        <a:t>96 (*1)</a:t>
                      </a:r>
                    </a:p>
                    <a:p>
                      <a:pPr algn="ctr">
                        <a:lnSpc>
                          <a:spcPct val="150000"/>
                        </a:lnSpc>
                      </a:pPr>
                      <a:r>
                        <a:rPr lang="nl-BE" sz="3000" dirty="0" smtClean="0">
                          <a:latin typeface="Arial" pitchFamily="34" charset="0"/>
                          <a:cs typeface="Arial" pitchFamily="34" charset="0"/>
                        </a:rPr>
                        <a:t>[68; 139]</a:t>
                      </a:r>
                      <a:endParaRPr lang="nl-BE" sz="3000" dirty="0">
                        <a:latin typeface="Arial" pitchFamily="34" charset="0"/>
                        <a:cs typeface="Arial" pitchFamily="34" charset="0"/>
                      </a:endParaRPr>
                    </a:p>
                  </a:txBody>
                  <a:tcPr/>
                </a:tc>
                <a:tc>
                  <a:txBody>
                    <a:bodyPr/>
                    <a:lstStyle/>
                    <a:p>
                      <a:pPr algn="ctr">
                        <a:lnSpc>
                          <a:spcPct val="150000"/>
                        </a:lnSpc>
                      </a:pPr>
                      <a:r>
                        <a:rPr lang="nl-BE" sz="3000" dirty="0" smtClean="0">
                          <a:latin typeface="Arial" pitchFamily="34" charset="0"/>
                          <a:cs typeface="Arial" pitchFamily="34" charset="0"/>
                        </a:rPr>
                        <a:t>109 (*3)</a:t>
                      </a:r>
                    </a:p>
                    <a:p>
                      <a:pPr algn="ctr">
                        <a:lnSpc>
                          <a:spcPct val="150000"/>
                        </a:lnSpc>
                      </a:pPr>
                      <a:r>
                        <a:rPr lang="nl-BE" sz="3000" dirty="0" smtClean="0">
                          <a:latin typeface="Arial" pitchFamily="34" charset="0"/>
                          <a:cs typeface="Arial" pitchFamily="34" charset="0"/>
                        </a:rPr>
                        <a:t>[41; 176]</a:t>
                      </a:r>
                      <a:endParaRPr lang="nl-BE" sz="3000" dirty="0">
                        <a:latin typeface="Arial" pitchFamily="34" charset="0"/>
                        <a:cs typeface="Arial" pitchFamily="34" charset="0"/>
                      </a:endParaRPr>
                    </a:p>
                  </a:txBody>
                  <a:tcPr/>
                </a:tc>
              </a:tr>
              <a:tr h="370840">
                <a:tc>
                  <a:txBody>
                    <a:bodyPr/>
                    <a:lstStyle/>
                    <a:p>
                      <a:pPr>
                        <a:lnSpc>
                          <a:spcPct val="150000"/>
                        </a:lnSpc>
                      </a:pPr>
                      <a:r>
                        <a:rPr lang="nl-BE" sz="3200" b="1" dirty="0" err="1" smtClean="0">
                          <a:latin typeface="Arial" pitchFamily="34" charset="0"/>
                          <a:cs typeface="Arial" pitchFamily="34" charset="0"/>
                        </a:rPr>
                        <a:t>Dietary</a:t>
                      </a:r>
                      <a:r>
                        <a:rPr lang="nl-BE" sz="3200" b="1" dirty="0" smtClean="0">
                          <a:latin typeface="Arial" pitchFamily="34" charset="0"/>
                          <a:cs typeface="Arial" pitchFamily="34" charset="0"/>
                        </a:rPr>
                        <a:t> fiber (g)</a:t>
                      </a:r>
                      <a:endParaRPr lang="nl-BE" sz="3200" b="1" dirty="0">
                        <a:latin typeface="Arial" pitchFamily="34" charset="0"/>
                        <a:cs typeface="Arial" pitchFamily="34" charset="0"/>
                      </a:endParaRPr>
                    </a:p>
                  </a:txBody>
                  <a:tcPr/>
                </a:tc>
                <a:tc>
                  <a:txBody>
                    <a:bodyPr/>
                    <a:lstStyle/>
                    <a:p>
                      <a:pPr algn="ctr">
                        <a:lnSpc>
                          <a:spcPct val="150000"/>
                        </a:lnSpc>
                      </a:pPr>
                      <a:r>
                        <a:rPr lang="nl-BE" sz="3000" dirty="0" smtClean="0">
                          <a:latin typeface="Arial" pitchFamily="34" charset="0"/>
                          <a:cs typeface="Arial" pitchFamily="34" charset="0"/>
                        </a:rPr>
                        <a:t>16</a:t>
                      </a:r>
                    </a:p>
                    <a:p>
                      <a:pPr algn="ctr">
                        <a:lnSpc>
                          <a:spcPct val="150000"/>
                        </a:lnSpc>
                      </a:pPr>
                      <a:r>
                        <a:rPr lang="nl-BE" sz="3000" dirty="0" smtClean="0">
                          <a:latin typeface="Arial" pitchFamily="34" charset="0"/>
                          <a:cs typeface="Arial" pitchFamily="34" charset="0"/>
                        </a:rPr>
                        <a:t>[6; 25]</a:t>
                      </a:r>
                      <a:endParaRPr lang="nl-BE" sz="3000" dirty="0">
                        <a:latin typeface="Arial" pitchFamily="34" charset="0"/>
                        <a:cs typeface="Arial" pitchFamily="34" charset="0"/>
                      </a:endParaRPr>
                    </a:p>
                  </a:txBody>
                  <a:tcPr/>
                </a:tc>
                <a:tc>
                  <a:txBody>
                    <a:bodyPr/>
                    <a:lstStyle/>
                    <a:p>
                      <a:pPr algn="ctr">
                        <a:lnSpc>
                          <a:spcPct val="150000"/>
                        </a:lnSpc>
                      </a:pPr>
                      <a:r>
                        <a:rPr lang="nl-BE" sz="3000" dirty="0" smtClean="0">
                          <a:latin typeface="Arial" pitchFamily="34" charset="0"/>
                          <a:cs typeface="Arial" pitchFamily="34" charset="0"/>
                        </a:rPr>
                        <a:t>16</a:t>
                      </a:r>
                    </a:p>
                    <a:p>
                      <a:pPr algn="ctr">
                        <a:lnSpc>
                          <a:spcPct val="150000"/>
                        </a:lnSpc>
                      </a:pPr>
                      <a:r>
                        <a:rPr lang="nl-BE" sz="3000" dirty="0" smtClean="0">
                          <a:latin typeface="Arial" pitchFamily="34" charset="0"/>
                          <a:cs typeface="Arial" pitchFamily="34" charset="0"/>
                        </a:rPr>
                        <a:t>[5; 27]</a:t>
                      </a:r>
                      <a:endParaRPr lang="nl-BE" sz="3000" dirty="0">
                        <a:latin typeface="Arial" pitchFamily="34" charset="0"/>
                        <a:cs typeface="Arial" pitchFamily="34" charset="0"/>
                      </a:endParaRPr>
                    </a:p>
                  </a:txBody>
                  <a:tcPr/>
                </a:tc>
                <a:tc>
                  <a:txBody>
                    <a:bodyPr/>
                    <a:lstStyle/>
                    <a:p>
                      <a:pPr algn="ctr">
                        <a:lnSpc>
                          <a:spcPct val="150000"/>
                        </a:lnSpc>
                      </a:pPr>
                      <a:r>
                        <a:rPr lang="nl-BE" sz="3000" dirty="0" smtClean="0">
                          <a:latin typeface="Arial" pitchFamily="34" charset="0"/>
                          <a:cs typeface="Arial" pitchFamily="34" charset="0"/>
                        </a:rPr>
                        <a:t>17</a:t>
                      </a:r>
                    </a:p>
                    <a:p>
                      <a:pPr algn="ctr">
                        <a:lnSpc>
                          <a:spcPct val="150000"/>
                        </a:lnSpc>
                      </a:pPr>
                      <a:r>
                        <a:rPr lang="nl-BE" sz="3000" dirty="0" smtClean="0">
                          <a:latin typeface="Arial" pitchFamily="34" charset="0"/>
                          <a:cs typeface="Arial" pitchFamily="34" charset="0"/>
                        </a:rPr>
                        <a:t>[10; 24]</a:t>
                      </a:r>
                      <a:endParaRPr lang="nl-BE" sz="3000" dirty="0">
                        <a:latin typeface="Arial" pitchFamily="34" charset="0"/>
                        <a:cs typeface="Arial" pitchFamily="34" charset="0"/>
                      </a:endParaRPr>
                    </a:p>
                  </a:txBody>
                  <a:tcPr/>
                </a:tc>
                <a:tc>
                  <a:txBody>
                    <a:bodyPr/>
                    <a:lstStyle/>
                    <a:p>
                      <a:pPr algn="ctr">
                        <a:lnSpc>
                          <a:spcPct val="150000"/>
                        </a:lnSpc>
                      </a:pPr>
                      <a:r>
                        <a:rPr lang="nl-BE" sz="3000" dirty="0" smtClean="0">
                          <a:latin typeface="Arial" pitchFamily="34" charset="0"/>
                          <a:cs typeface="Arial" pitchFamily="34" charset="0"/>
                        </a:rPr>
                        <a:t>13,9</a:t>
                      </a:r>
                    </a:p>
                    <a:p>
                      <a:pPr algn="ctr">
                        <a:lnSpc>
                          <a:spcPct val="150000"/>
                        </a:lnSpc>
                      </a:pPr>
                      <a:r>
                        <a:rPr lang="nl-BE" sz="3000" dirty="0" smtClean="0">
                          <a:latin typeface="Arial" pitchFamily="34" charset="0"/>
                          <a:cs typeface="Arial" pitchFamily="34" charset="0"/>
                        </a:rPr>
                        <a:t>[4.1;</a:t>
                      </a:r>
                      <a:r>
                        <a:rPr lang="nl-BE" sz="3000" baseline="0" dirty="0" smtClean="0">
                          <a:latin typeface="Arial" pitchFamily="34" charset="0"/>
                          <a:cs typeface="Arial" pitchFamily="34" charset="0"/>
                        </a:rPr>
                        <a:t> 39.7]</a:t>
                      </a:r>
                      <a:endParaRPr lang="nl-BE" sz="3000" dirty="0">
                        <a:latin typeface="Arial" pitchFamily="34" charset="0"/>
                        <a:cs typeface="Arial" pitchFamily="34" charset="0"/>
                      </a:endParaRPr>
                    </a:p>
                  </a:txBody>
                  <a:tcPr/>
                </a:tc>
              </a:tr>
              <a:tr h="370840">
                <a:tc>
                  <a:txBody>
                    <a:bodyPr/>
                    <a:lstStyle/>
                    <a:p>
                      <a:pPr>
                        <a:lnSpc>
                          <a:spcPct val="150000"/>
                        </a:lnSpc>
                      </a:pPr>
                      <a:r>
                        <a:rPr lang="nl-BE" sz="3200" b="1" dirty="0" smtClean="0">
                          <a:latin typeface="Arial" pitchFamily="34" charset="0"/>
                          <a:cs typeface="Arial" pitchFamily="34" charset="0"/>
                        </a:rPr>
                        <a:t>Water (l)</a:t>
                      </a:r>
                      <a:endParaRPr lang="nl-BE" sz="3200" b="1" dirty="0">
                        <a:latin typeface="Arial" pitchFamily="34" charset="0"/>
                        <a:cs typeface="Arial" pitchFamily="34" charset="0"/>
                      </a:endParaRPr>
                    </a:p>
                  </a:txBody>
                  <a:tcPr/>
                </a:tc>
                <a:tc>
                  <a:txBody>
                    <a:bodyPr/>
                    <a:lstStyle/>
                    <a:p>
                      <a:pPr algn="ctr">
                        <a:lnSpc>
                          <a:spcPct val="150000"/>
                        </a:lnSpc>
                      </a:pPr>
                      <a:r>
                        <a:rPr lang="nl-BE" sz="3000" dirty="0" smtClean="0">
                          <a:latin typeface="Arial" pitchFamily="34" charset="0"/>
                          <a:cs typeface="Arial" pitchFamily="34" charset="0"/>
                        </a:rPr>
                        <a:t>1.8</a:t>
                      </a:r>
                    </a:p>
                    <a:p>
                      <a:pPr algn="ctr">
                        <a:lnSpc>
                          <a:spcPct val="150000"/>
                        </a:lnSpc>
                      </a:pPr>
                      <a:r>
                        <a:rPr lang="nl-BE" sz="3000" dirty="0" smtClean="0">
                          <a:latin typeface="Arial" pitchFamily="34" charset="0"/>
                          <a:cs typeface="Arial" pitchFamily="34" charset="0"/>
                        </a:rPr>
                        <a:t>[0.8; 3]</a:t>
                      </a:r>
                      <a:endParaRPr lang="nl-BE" sz="3000" dirty="0">
                        <a:latin typeface="Arial" pitchFamily="34" charset="0"/>
                        <a:cs typeface="Arial" pitchFamily="34" charset="0"/>
                      </a:endParaRPr>
                    </a:p>
                  </a:txBody>
                  <a:tcPr/>
                </a:tc>
                <a:tc>
                  <a:txBody>
                    <a:bodyPr/>
                    <a:lstStyle/>
                    <a:p>
                      <a:pPr algn="ctr">
                        <a:lnSpc>
                          <a:spcPct val="150000"/>
                        </a:lnSpc>
                      </a:pPr>
                      <a:r>
                        <a:rPr lang="nl-BE" sz="3000" dirty="0" smtClean="0">
                          <a:latin typeface="Arial" pitchFamily="34" charset="0"/>
                          <a:cs typeface="Arial" pitchFamily="34" charset="0"/>
                        </a:rPr>
                        <a:t>1.6</a:t>
                      </a:r>
                    </a:p>
                    <a:p>
                      <a:pPr algn="ctr">
                        <a:lnSpc>
                          <a:spcPct val="150000"/>
                        </a:lnSpc>
                      </a:pPr>
                      <a:r>
                        <a:rPr lang="nl-BE" sz="3000" dirty="0" smtClean="0">
                          <a:latin typeface="Arial" pitchFamily="34" charset="0"/>
                          <a:cs typeface="Arial" pitchFamily="34" charset="0"/>
                        </a:rPr>
                        <a:t>[0.5; 3.3]</a:t>
                      </a:r>
                      <a:endParaRPr lang="nl-BE" sz="3000" dirty="0">
                        <a:latin typeface="Arial" pitchFamily="34" charset="0"/>
                        <a:cs typeface="Arial" pitchFamily="34" charset="0"/>
                      </a:endParaRPr>
                    </a:p>
                  </a:txBody>
                  <a:tcPr/>
                </a:tc>
                <a:tc>
                  <a:txBody>
                    <a:bodyPr/>
                    <a:lstStyle/>
                    <a:p>
                      <a:pPr algn="ctr">
                        <a:lnSpc>
                          <a:spcPct val="150000"/>
                        </a:lnSpc>
                      </a:pPr>
                      <a:r>
                        <a:rPr lang="nl-BE" sz="3000" dirty="0" smtClean="0">
                          <a:latin typeface="Arial" pitchFamily="34" charset="0"/>
                          <a:cs typeface="Arial" pitchFamily="34" charset="0"/>
                        </a:rPr>
                        <a:t>1.8</a:t>
                      </a:r>
                    </a:p>
                    <a:p>
                      <a:pPr algn="ctr">
                        <a:lnSpc>
                          <a:spcPct val="150000"/>
                        </a:lnSpc>
                      </a:pPr>
                      <a:r>
                        <a:rPr lang="nl-BE" sz="3000" dirty="0" smtClean="0">
                          <a:latin typeface="Arial" pitchFamily="34" charset="0"/>
                          <a:cs typeface="Arial" pitchFamily="34" charset="0"/>
                        </a:rPr>
                        <a:t>[1; 3.5]</a:t>
                      </a:r>
                      <a:endParaRPr lang="nl-BE" sz="3000" dirty="0">
                        <a:latin typeface="Arial" pitchFamily="34" charset="0"/>
                        <a:cs typeface="Arial" pitchFamily="34" charset="0"/>
                      </a:endParaRPr>
                    </a:p>
                  </a:txBody>
                  <a:tcPr/>
                </a:tc>
                <a:tc>
                  <a:txBody>
                    <a:bodyPr/>
                    <a:lstStyle/>
                    <a:p>
                      <a:pPr algn="ctr">
                        <a:lnSpc>
                          <a:spcPct val="150000"/>
                        </a:lnSpc>
                      </a:pPr>
                      <a:r>
                        <a:rPr lang="nl-BE" sz="3000" dirty="0" smtClean="0">
                          <a:latin typeface="Arial" pitchFamily="34" charset="0"/>
                          <a:cs typeface="Arial" pitchFamily="34" charset="0"/>
                        </a:rPr>
                        <a:t>1.6</a:t>
                      </a:r>
                    </a:p>
                    <a:p>
                      <a:pPr algn="ctr">
                        <a:lnSpc>
                          <a:spcPct val="150000"/>
                        </a:lnSpc>
                      </a:pPr>
                      <a:r>
                        <a:rPr lang="nl-BE" sz="3000" dirty="0" smtClean="0">
                          <a:latin typeface="Arial" pitchFamily="34" charset="0"/>
                          <a:cs typeface="Arial" pitchFamily="34" charset="0"/>
                        </a:rPr>
                        <a:t>[0.2; 4]</a:t>
                      </a:r>
                      <a:endParaRPr lang="nl-BE" sz="3000" dirty="0">
                        <a:latin typeface="Arial" pitchFamily="34" charset="0"/>
                        <a:cs typeface="Arial" pitchFamily="34" charset="0"/>
                      </a:endParaRPr>
                    </a:p>
                  </a:txBody>
                  <a:tcPr/>
                </a:tc>
              </a:tr>
              <a:tr h="370840">
                <a:tc>
                  <a:txBody>
                    <a:bodyPr/>
                    <a:lstStyle/>
                    <a:p>
                      <a:pPr>
                        <a:lnSpc>
                          <a:spcPct val="150000"/>
                        </a:lnSpc>
                      </a:pPr>
                      <a:r>
                        <a:rPr lang="nl-BE" sz="3200" b="1" dirty="0" err="1" smtClean="0">
                          <a:latin typeface="Arial" pitchFamily="34" charset="0"/>
                          <a:cs typeface="Arial" pitchFamily="34" charset="0"/>
                        </a:rPr>
                        <a:t>Lipase</a:t>
                      </a:r>
                      <a:r>
                        <a:rPr lang="nl-BE" sz="3200" b="1" dirty="0" smtClean="0">
                          <a:latin typeface="Arial" pitchFamily="34" charset="0"/>
                          <a:cs typeface="Arial" pitchFamily="34" charset="0"/>
                        </a:rPr>
                        <a:t> (IU)</a:t>
                      </a:r>
                      <a:endParaRPr lang="nl-BE" sz="3200" b="1" dirty="0">
                        <a:latin typeface="Arial" pitchFamily="34" charset="0"/>
                        <a:cs typeface="Arial" pitchFamily="34" charset="0"/>
                      </a:endParaRPr>
                    </a:p>
                  </a:txBody>
                  <a:tcPr/>
                </a:tc>
                <a:tc>
                  <a:txBody>
                    <a:bodyPr/>
                    <a:lstStyle/>
                    <a:p>
                      <a:pPr algn="ctr">
                        <a:lnSpc>
                          <a:spcPct val="150000"/>
                        </a:lnSpc>
                      </a:pPr>
                      <a:r>
                        <a:rPr lang="nl-BE" sz="3000" dirty="0" smtClean="0">
                          <a:latin typeface="Arial" pitchFamily="34" charset="0"/>
                          <a:cs typeface="Arial" pitchFamily="34" charset="0"/>
                        </a:rPr>
                        <a:t>63.75x10</a:t>
                      </a:r>
                      <a:r>
                        <a:rPr lang="nl-BE" sz="3000" baseline="30000" dirty="0" smtClean="0">
                          <a:latin typeface="Arial" pitchFamily="34" charset="0"/>
                          <a:cs typeface="Arial" pitchFamily="34" charset="0"/>
                        </a:rPr>
                        <a:t>4</a:t>
                      </a:r>
                    </a:p>
                    <a:p>
                      <a:pPr algn="ctr">
                        <a:lnSpc>
                          <a:spcPct val="150000"/>
                        </a:lnSpc>
                      </a:pPr>
                      <a:r>
                        <a:rPr lang="nl-BE" sz="3000" baseline="0" dirty="0" smtClean="0">
                          <a:latin typeface="Arial" pitchFamily="34" charset="0"/>
                          <a:cs typeface="Arial" pitchFamily="34" charset="0"/>
                        </a:rPr>
                        <a:t>[3x10</a:t>
                      </a:r>
                      <a:r>
                        <a:rPr lang="nl-BE" sz="3000" baseline="30000" dirty="0" smtClean="0">
                          <a:latin typeface="Arial" pitchFamily="34" charset="0"/>
                          <a:cs typeface="Arial" pitchFamily="34" charset="0"/>
                        </a:rPr>
                        <a:t>5</a:t>
                      </a:r>
                      <a:r>
                        <a:rPr lang="nl-BE" sz="3000" baseline="0" dirty="0" smtClean="0">
                          <a:latin typeface="Arial" pitchFamily="34" charset="0"/>
                          <a:cs typeface="Arial" pitchFamily="34" charset="0"/>
                        </a:rPr>
                        <a:t>; 8,75x10</a:t>
                      </a:r>
                      <a:r>
                        <a:rPr lang="nl-BE" sz="3000" baseline="30000" dirty="0" smtClean="0">
                          <a:latin typeface="Arial" pitchFamily="34" charset="0"/>
                          <a:cs typeface="Arial" pitchFamily="34" charset="0"/>
                        </a:rPr>
                        <a:t>5</a:t>
                      </a:r>
                      <a:r>
                        <a:rPr lang="nl-BE" sz="3000" baseline="0" dirty="0" smtClean="0">
                          <a:latin typeface="Arial" pitchFamily="34" charset="0"/>
                          <a:cs typeface="Arial" pitchFamily="34" charset="0"/>
                        </a:rPr>
                        <a:t>]</a:t>
                      </a:r>
                      <a:endParaRPr lang="nl-BE" sz="3000" baseline="0" dirty="0">
                        <a:latin typeface="Arial" pitchFamily="34" charset="0"/>
                        <a:cs typeface="Arial" pitchFamily="34" charset="0"/>
                      </a:endParaRPr>
                    </a:p>
                  </a:txBody>
                  <a:tcPr/>
                </a:tc>
                <a:tc>
                  <a:txBody>
                    <a:bodyPr/>
                    <a:lstStyle/>
                    <a:p>
                      <a:pPr algn="ctr">
                        <a:lnSpc>
                          <a:spcPct val="150000"/>
                        </a:lnSpc>
                      </a:pPr>
                      <a:r>
                        <a:rPr lang="nl-BE" sz="3000" dirty="0" smtClean="0">
                          <a:latin typeface="Arial" pitchFamily="34" charset="0"/>
                          <a:cs typeface="Arial" pitchFamily="34" charset="0"/>
                        </a:rPr>
                        <a:t>52x10</a:t>
                      </a:r>
                      <a:r>
                        <a:rPr lang="nl-BE" sz="3000" baseline="30000" dirty="0" smtClean="0">
                          <a:latin typeface="Arial" pitchFamily="34" charset="0"/>
                          <a:cs typeface="Arial" pitchFamily="34" charset="0"/>
                        </a:rPr>
                        <a:t>4</a:t>
                      </a:r>
                    </a:p>
                    <a:p>
                      <a:pPr algn="ctr">
                        <a:lnSpc>
                          <a:spcPct val="150000"/>
                        </a:lnSpc>
                      </a:pPr>
                      <a:r>
                        <a:rPr lang="nl-BE" sz="3000" baseline="0" dirty="0" smtClean="0">
                          <a:latin typeface="Arial" pitchFamily="34" charset="0"/>
                          <a:cs typeface="Arial" pitchFamily="34" charset="0"/>
                        </a:rPr>
                        <a:t>[7.5x10</a:t>
                      </a:r>
                      <a:r>
                        <a:rPr lang="nl-BE" sz="3000" baseline="30000" dirty="0" smtClean="0">
                          <a:latin typeface="Arial" pitchFamily="34" charset="0"/>
                          <a:cs typeface="Arial" pitchFamily="34" charset="0"/>
                        </a:rPr>
                        <a:t>4</a:t>
                      </a:r>
                      <a:r>
                        <a:rPr lang="nl-BE" sz="3000" baseline="0" dirty="0" smtClean="0">
                          <a:latin typeface="Arial" pitchFamily="34" charset="0"/>
                          <a:cs typeface="Arial" pitchFamily="34" charset="0"/>
                        </a:rPr>
                        <a:t>; 125x10</a:t>
                      </a:r>
                      <a:r>
                        <a:rPr lang="nl-BE" sz="3000" baseline="30000" dirty="0" smtClean="0">
                          <a:latin typeface="Arial" pitchFamily="34" charset="0"/>
                          <a:cs typeface="Arial" pitchFamily="34" charset="0"/>
                        </a:rPr>
                        <a:t>4</a:t>
                      </a:r>
                      <a:r>
                        <a:rPr lang="nl-BE" sz="3000" baseline="0" dirty="0" smtClean="0">
                          <a:latin typeface="Arial" pitchFamily="34" charset="0"/>
                          <a:cs typeface="Arial" pitchFamily="34" charset="0"/>
                        </a:rPr>
                        <a:t>]</a:t>
                      </a:r>
                      <a:endParaRPr lang="nl-BE" sz="3000" baseline="0" dirty="0">
                        <a:latin typeface="Arial" pitchFamily="34" charset="0"/>
                        <a:cs typeface="Arial" pitchFamily="34" charset="0"/>
                      </a:endParaRPr>
                    </a:p>
                  </a:txBody>
                  <a:tcPr/>
                </a:tc>
                <a:tc>
                  <a:txBody>
                    <a:bodyPr/>
                    <a:lstStyle/>
                    <a:p>
                      <a:pPr algn="ctr">
                        <a:lnSpc>
                          <a:spcPct val="150000"/>
                        </a:lnSpc>
                      </a:pPr>
                      <a:r>
                        <a:rPr lang="nl-BE" sz="3000" dirty="0" smtClean="0">
                          <a:latin typeface="Arial" pitchFamily="34" charset="0"/>
                          <a:cs typeface="Arial" pitchFamily="34" charset="0"/>
                        </a:rPr>
                        <a:t>48.75x10</a:t>
                      </a:r>
                      <a:r>
                        <a:rPr lang="nl-BE" sz="3000" baseline="30000" dirty="0" smtClean="0">
                          <a:latin typeface="Arial" pitchFamily="34" charset="0"/>
                          <a:cs typeface="Arial" pitchFamily="34" charset="0"/>
                        </a:rPr>
                        <a:t>4</a:t>
                      </a:r>
                      <a:r>
                        <a:rPr lang="nl-BE" sz="3000" baseline="0" dirty="0" smtClean="0">
                          <a:latin typeface="Arial" pitchFamily="34" charset="0"/>
                          <a:cs typeface="Arial" pitchFamily="34" charset="0"/>
                        </a:rPr>
                        <a:t> (*2)</a:t>
                      </a:r>
                    </a:p>
                    <a:p>
                      <a:pPr algn="ctr">
                        <a:lnSpc>
                          <a:spcPct val="150000"/>
                        </a:lnSpc>
                      </a:pPr>
                      <a:r>
                        <a:rPr lang="nl-BE" sz="3000" baseline="0" dirty="0" smtClean="0">
                          <a:latin typeface="Arial" pitchFamily="34" charset="0"/>
                          <a:cs typeface="Arial" pitchFamily="34" charset="0"/>
                        </a:rPr>
                        <a:t>[22.5x10</a:t>
                      </a:r>
                      <a:r>
                        <a:rPr lang="nl-BE" sz="3000" baseline="30000" dirty="0" smtClean="0">
                          <a:latin typeface="Arial" pitchFamily="34" charset="0"/>
                          <a:cs typeface="Arial" pitchFamily="34" charset="0"/>
                        </a:rPr>
                        <a:t>4</a:t>
                      </a:r>
                      <a:r>
                        <a:rPr lang="nl-BE" sz="3000" baseline="0" dirty="0" smtClean="0">
                          <a:latin typeface="Arial" pitchFamily="34" charset="0"/>
                          <a:cs typeface="Arial" pitchFamily="34" charset="0"/>
                        </a:rPr>
                        <a:t>; 9x10</a:t>
                      </a:r>
                      <a:r>
                        <a:rPr lang="nl-BE" sz="3000" baseline="30000" dirty="0" smtClean="0">
                          <a:latin typeface="Arial" pitchFamily="34" charset="0"/>
                          <a:cs typeface="Arial" pitchFamily="34" charset="0"/>
                        </a:rPr>
                        <a:t>5</a:t>
                      </a:r>
                      <a:r>
                        <a:rPr lang="nl-BE" sz="3000" baseline="0" dirty="0" smtClean="0">
                          <a:latin typeface="Arial" pitchFamily="34" charset="0"/>
                          <a:cs typeface="Arial" pitchFamily="34" charset="0"/>
                        </a:rPr>
                        <a:t>]</a:t>
                      </a:r>
                      <a:endParaRPr lang="nl-BE" sz="3000" dirty="0">
                        <a:latin typeface="Arial" pitchFamily="34" charset="0"/>
                        <a:cs typeface="Arial" pitchFamily="34" charset="0"/>
                      </a:endParaRPr>
                    </a:p>
                  </a:txBody>
                  <a:tcPr/>
                </a:tc>
                <a:tc>
                  <a:txBody>
                    <a:bodyPr/>
                    <a:lstStyle/>
                    <a:p>
                      <a:pPr algn="ctr">
                        <a:lnSpc>
                          <a:spcPct val="150000"/>
                        </a:lnSpc>
                      </a:pPr>
                      <a:r>
                        <a:rPr lang="nl-BE" sz="3000" dirty="0" smtClean="0">
                          <a:latin typeface="Arial" pitchFamily="34" charset="0"/>
                          <a:cs typeface="Arial" pitchFamily="34" charset="0"/>
                        </a:rPr>
                        <a:t>46.25x10</a:t>
                      </a:r>
                      <a:r>
                        <a:rPr lang="nl-BE" sz="3000" baseline="30000" dirty="0" smtClean="0">
                          <a:latin typeface="Arial" pitchFamily="34" charset="0"/>
                          <a:cs typeface="Arial" pitchFamily="34" charset="0"/>
                        </a:rPr>
                        <a:t>4</a:t>
                      </a:r>
                    </a:p>
                    <a:p>
                      <a:pPr algn="ctr">
                        <a:lnSpc>
                          <a:spcPct val="150000"/>
                        </a:lnSpc>
                      </a:pPr>
                      <a:r>
                        <a:rPr lang="nl-BE" sz="3000" baseline="0" dirty="0" smtClean="0">
                          <a:latin typeface="Arial" pitchFamily="34" charset="0"/>
                          <a:cs typeface="Arial" pitchFamily="34" charset="0"/>
                        </a:rPr>
                        <a:t>[7.5x10</a:t>
                      </a:r>
                      <a:r>
                        <a:rPr lang="nl-BE" sz="3000" baseline="30000" dirty="0" smtClean="0">
                          <a:latin typeface="Arial" pitchFamily="34" charset="0"/>
                          <a:cs typeface="Arial" pitchFamily="34" charset="0"/>
                        </a:rPr>
                        <a:t>4</a:t>
                      </a:r>
                      <a:r>
                        <a:rPr lang="nl-BE" sz="3000" baseline="0" dirty="0" smtClean="0">
                          <a:latin typeface="Arial" pitchFamily="34" charset="0"/>
                          <a:cs typeface="Arial" pitchFamily="34" charset="0"/>
                        </a:rPr>
                        <a:t>; 150x10</a:t>
                      </a:r>
                      <a:r>
                        <a:rPr lang="nl-BE" sz="3000" baseline="30000" dirty="0" smtClean="0">
                          <a:latin typeface="Arial" pitchFamily="34" charset="0"/>
                          <a:cs typeface="Arial" pitchFamily="34" charset="0"/>
                        </a:rPr>
                        <a:t>4</a:t>
                      </a:r>
                      <a:r>
                        <a:rPr lang="nl-BE" sz="3000" baseline="0" dirty="0" smtClean="0">
                          <a:latin typeface="Arial" pitchFamily="34" charset="0"/>
                          <a:cs typeface="Arial" pitchFamily="34" charset="0"/>
                        </a:rPr>
                        <a:t>]</a:t>
                      </a:r>
                      <a:endParaRPr lang="nl-BE" sz="3000" baseline="0" dirty="0">
                        <a:latin typeface="Arial" pitchFamily="34" charset="0"/>
                        <a:cs typeface="Arial" pitchFamily="34" charset="0"/>
                      </a:endParaRPr>
                    </a:p>
                  </a:txBody>
                  <a:tcPr/>
                </a:tc>
              </a:tr>
              <a:tr h="370840">
                <a:tc>
                  <a:txBody>
                    <a:bodyPr/>
                    <a:lstStyle/>
                    <a:p>
                      <a:pPr>
                        <a:lnSpc>
                          <a:spcPct val="150000"/>
                        </a:lnSpc>
                      </a:pPr>
                      <a:r>
                        <a:rPr lang="nl-BE" sz="3200" b="1" dirty="0" err="1" smtClean="0">
                          <a:latin typeface="Arial" pitchFamily="34" charset="0"/>
                          <a:cs typeface="Arial" pitchFamily="34" charset="0"/>
                        </a:rPr>
                        <a:t>Enzymes</a:t>
                      </a:r>
                      <a:r>
                        <a:rPr lang="nl-BE" sz="3200" b="1" dirty="0" smtClean="0">
                          <a:latin typeface="Arial" pitchFamily="34" charset="0"/>
                          <a:cs typeface="Arial" pitchFamily="34" charset="0"/>
                        </a:rPr>
                        <a:t> (IU/g fat)</a:t>
                      </a:r>
                      <a:endParaRPr lang="nl-BE" sz="3200" b="1" dirty="0">
                        <a:latin typeface="Arial" pitchFamily="34" charset="0"/>
                        <a:cs typeface="Arial" pitchFamily="34" charset="0"/>
                      </a:endParaRPr>
                    </a:p>
                  </a:txBody>
                  <a:tcPr/>
                </a:tc>
                <a:tc>
                  <a:txBody>
                    <a:bodyPr/>
                    <a:lstStyle/>
                    <a:p>
                      <a:pPr algn="ctr">
                        <a:lnSpc>
                          <a:spcPct val="150000"/>
                        </a:lnSpc>
                      </a:pPr>
                      <a:r>
                        <a:rPr lang="nl-BE" sz="3000" dirty="0" smtClean="0">
                          <a:latin typeface="Arial" pitchFamily="34" charset="0"/>
                          <a:cs typeface="Arial" pitchFamily="34" charset="0"/>
                        </a:rPr>
                        <a:t>5636</a:t>
                      </a:r>
                    </a:p>
                    <a:p>
                      <a:pPr algn="ctr">
                        <a:lnSpc>
                          <a:spcPct val="150000"/>
                        </a:lnSpc>
                      </a:pPr>
                      <a:r>
                        <a:rPr lang="nl-BE" sz="3000" dirty="0" smtClean="0">
                          <a:latin typeface="Arial" pitchFamily="34" charset="0"/>
                          <a:cs typeface="Arial" pitchFamily="34" charset="0"/>
                        </a:rPr>
                        <a:t>[2080; 7868]</a:t>
                      </a:r>
                      <a:endParaRPr lang="nl-BE" sz="3000" dirty="0">
                        <a:latin typeface="Arial" pitchFamily="34" charset="0"/>
                        <a:cs typeface="Arial" pitchFamily="34" charset="0"/>
                      </a:endParaRPr>
                    </a:p>
                  </a:txBody>
                  <a:tcPr/>
                </a:tc>
                <a:tc>
                  <a:txBody>
                    <a:bodyPr/>
                    <a:lstStyle/>
                    <a:p>
                      <a:pPr algn="ctr">
                        <a:lnSpc>
                          <a:spcPct val="150000"/>
                        </a:lnSpc>
                      </a:pPr>
                      <a:r>
                        <a:rPr lang="nl-BE" sz="3000" dirty="0" smtClean="0">
                          <a:latin typeface="Arial" pitchFamily="34" charset="0"/>
                          <a:cs typeface="Arial" pitchFamily="34" charset="0"/>
                        </a:rPr>
                        <a:t>4379</a:t>
                      </a:r>
                    </a:p>
                    <a:p>
                      <a:pPr algn="ctr">
                        <a:lnSpc>
                          <a:spcPct val="150000"/>
                        </a:lnSpc>
                      </a:pPr>
                      <a:r>
                        <a:rPr lang="nl-BE" sz="3000" dirty="0" smtClean="0">
                          <a:latin typeface="Arial" pitchFamily="34" charset="0"/>
                          <a:cs typeface="Arial" pitchFamily="34" charset="0"/>
                        </a:rPr>
                        <a:t>[825;</a:t>
                      </a:r>
                      <a:r>
                        <a:rPr lang="nl-BE" sz="3000" baseline="0" dirty="0" smtClean="0">
                          <a:latin typeface="Arial" pitchFamily="34" charset="0"/>
                          <a:cs typeface="Arial" pitchFamily="34" charset="0"/>
                        </a:rPr>
                        <a:t> 15162]</a:t>
                      </a:r>
                      <a:endParaRPr lang="nl-BE" sz="3000" dirty="0">
                        <a:latin typeface="Arial" pitchFamily="34" charset="0"/>
                        <a:cs typeface="Arial" pitchFamily="34" charset="0"/>
                      </a:endParaRPr>
                    </a:p>
                  </a:txBody>
                  <a:tcPr/>
                </a:tc>
                <a:tc>
                  <a:txBody>
                    <a:bodyPr/>
                    <a:lstStyle/>
                    <a:p>
                      <a:pPr algn="ctr">
                        <a:lnSpc>
                          <a:spcPct val="150000"/>
                        </a:lnSpc>
                      </a:pPr>
                      <a:r>
                        <a:rPr lang="nl-BE" sz="3000" dirty="0" smtClean="0">
                          <a:latin typeface="Arial" pitchFamily="34" charset="0"/>
                          <a:cs typeface="Arial" pitchFamily="34" charset="0"/>
                        </a:rPr>
                        <a:t>5112</a:t>
                      </a:r>
                    </a:p>
                    <a:p>
                      <a:pPr algn="ctr">
                        <a:lnSpc>
                          <a:spcPct val="150000"/>
                        </a:lnSpc>
                      </a:pPr>
                      <a:r>
                        <a:rPr lang="nl-BE" sz="3000" dirty="0" smtClean="0">
                          <a:latin typeface="Arial" pitchFamily="34" charset="0"/>
                          <a:cs typeface="Arial" pitchFamily="34" charset="0"/>
                        </a:rPr>
                        <a:t>[1730; 11204]</a:t>
                      </a:r>
                      <a:endParaRPr lang="nl-BE" sz="3000" dirty="0">
                        <a:latin typeface="Arial" pitchFamily="34" charset="0"/>
                        <a:cs typeface="Arial" pitchFamily="34" charset="0"/>
                      </a:endParaRPr>
                    </a:p>
                  </a:txBody>
                  <a:tcPr/>
                </a:tc>
                <a:tc>
                  <a:txBody>
                    <a:bodyPr/>
                    <a:lstStyle/>
                    <a:p>
                      <a:pPr algn="ctr">
                        <a:lnSpc>
                          <a:spcPct val="150000"/>
                        </a:lnSpc>
                      </a:pPr>
                      <a:r>
                        <a:rPr lang="nl-BE" sz="3000" dirty="0" smtClean="0">
                          <a:latin typeface="Arial" pitchFamily="34" charset="0"/>
                          <a:cs typeface="Arial" pitchFamily="34" charset="0"/>
                        </a:rPr>
                        <a:t>4191</a:t>
                      </a:r>
                    </a:p>
                    <a:p>
                      <a:pPr algn="ctr">
                        <a:lnSpc>
                          <a:spcPct val="150000"/>
                        </a:lnSpc>
                      </a:pPr>
                      <a:r>
                        <a:rPr lang="nl-BE" sz="3000" dirty="0" smtClean="0">
                          <a:latin typeface="Arial" pitchFamily="34" charset="0"/>
                          <a:cs typeface="Arial" pitchFamily="34" charset="0"/>
                        </a:rPr>
                        <a:t>[1838;</a:t>
                      </a:r>
                      <a:r>
                        <a:rPr lang="nl-BE" sz="3000" baseline="0" dirty="0" smtClean="0">
                          <a:latin typeface="Arial" pitchFamily="34" charset="0"/>
                          <a:cs typeface="Arial" pitchFamily="34" charset="0"/>
                        </a:rPr>
                        <a:t> 12711]</a:t>
                      </a:r>
                      <a:endParaRPr lang="nl-BE" sz="3000" dirty="0">
                        <a:latin typeface="Arial" pitchFamily="34" charset="0"/>
                        <a:cs typeface="Arial" pitchFamily="34" charset="0"/>
                      </a:endParaRPr>
                    </a:p>
                  </a:txBody>
                  <a:tcPr/>
                </a:tc>
              </a:tr>
            </a:tbl>
          </a:graphicData>
        </a:graphic>
      </p:graphicFrame>
      <p:sp>
        <p:nvSpPr>
          <p:cNvPr id="11" name="Tekstvak 10"/>
          <p:cNvSpPr txBox="1"/>
          <p:nvPr/>
        </p:nvSpPr>
        <p:spPr>
          <a:xfrm>
            <a:off x="12763970" y="28233514"/>
            <a:ext cx="20502706" cy="3785652"/>
          </a:xfrm>
          <a:prstGeom prst="rect">
            <a:avLst/>
          </a:prstGeom>
          <a:noFill/>
        </p:spPr>
        <p:txBody>
          <a:bodyPr wrap="square" rtlCol="0">
            <a:spAutoFit/>
          </a:bodyPr>
          <a:lstStyle/>
          <a:p>
            <a:pPr algn="l">
              <a:lnSpc>
                <a:spcPct val="150000"/>
              </a:lnSpc>
            </a:pPr>
            <a:r>
              <a:rPr lang="en-US" sz="3200" b="1" dirty="0" smtClean="0"/>
              <a:t>Table 1:</a:t>
            </a:r>
            <a:r>
              <a:rPr lang="en-US" sz="3200" dirty="0" smtClean="0"/>
              <a:t> Median intake of different macronutrients and PERT in the subgroups. The range is presented between square brackets.  DIOS is a group CF patients experiencing a first episode of DIOS. Controls is a age, sex, genotype and disease severity matched group without DIOS. </a:t>
            </a:r>
            <a:r>
              <a:rPr lang="en-US" sz="3200" dirty="0" err="1" smtClean="0"/>
              <a:t>DIOS</a:t>
            </a:r>
            <a:r>
              <a:rPr lang="en-US" sz="3200" baseline="30000" dirty="0" err="1" smtClean="0"/>
              <a:t>Before</a:t>
            </a:r>
            <a:r>
              <a:rPr lang="en-US" sz="3200" dirty="0" smtClean="0"/>
              <a:t> and </a:t>
            </a:r>
            <a:r>
              <a:rPr lang="en-US" sz="3200" dirty="0" err="1" smtClean="0"/>
              <a:t>Controls</a:t>
            </a:r>
            <a:r>
              <a:rPr lang="en-US" sz="3200" baseline="30000" dirty="0" err="1" smtClean="0"/>
              <a:t>Before</a:t>
            </a:r>
            <a:r>
              <a:rPr lang="en-US" sz="3200" dirty="0" smtClean="0"/>
              <a:t> </a:t>
            </a:r>
            <a:r>
              <a:rPr lang="en-US" sz="3200" dirty="0" err="1" smtClean="0"/>
              <a:t>respresent</a:t>
            </a:r>
            <a:r>
              <a:rPr lang="en-US" sz="3200" dirty="0" smtClean="0"/>
              <a:t> the nutritional data from one year prior to the study year (n = number of patients). </a:t>
            </a:r>
            <a:r>
              <a:rPr lang="en-US" sz="3200" u="sng" dirty="0" smtClean="0"/>
              <a:t>Significant </a:t>
            </a:r>
            <a:r>
              <a:rPr lang="en-US" sz="3200" dirty="0" smtClean="0"/>
              <a:t>differences: group DIOS compared to </a:t>
            </a:r>
            <a:r>
              <a:rPr lang="en-US" sz="3200" dirty="0" err="1" smtClean="0"/>
              <a:t>DIOS</a:t>
            </a:r>
            <a:r>
              <a:rPr lang="en-US" sz="3200" baseline="30000" dirty="0" err="1" smtClean="0"/>
              <a:t>Before</a:t>
            </a:r>
            <a:r>
              <a:rPr lang="en-US" sz="3200" dirty="0" smtClean="0"/>
              <a:t>: (*1): P = 0.015; (*2): P=0.035; Controls </a:t>
            </a:r>
            <a:r>
              <a:rPr lang="en-US" sz="3200" dirty="0" err="1" smtClean="0"/>
              <a:t>vs</a:t>
            </a:r>
            <a:r>
              <a:rPr lang="en-US" sz="3200" dirty="0" smtClean="0"/>
              <a:t> </a:t>
            </a:r>
            <a:r>
              <a:rPr lang="en-US" sz="3200" dirty="0" err="1" smtClean="0"/>
              <a:t>Controls</a:t>
            </a:r>
            <a:r>
              <a:rPr lang="en-US" sz="3200" baseline="30000" dirty="0" err="1" smtClean="0"/>
              <a:t>Before</a:t>
            </a:r>
            <a:r>
              <a:rPr lang="en-US" sz="3200" dirty="0" smtClean="0"/>
              <a:t>: (*3): P=0.046</a:t>
            </a:r>
            <a:endParaRPr lang="en-US" sz="3200" dirty="0"/>
          </a:p>
        </p:txBody>
      </p:sp>
      <p:sp>
        <p:nvSpPr>
          <p:cNvPr id="12" name="Text Box 8"/>
          <p:cNvSpPr txBox="1">
            <a:spLocks noChangeArrowheads="1"/>
          </p:cNvSpPr>
          <p:nvPr/>
        </p:nvSpPr>
        <p:spPr bwMode="auto">
          <a:xfrm>
            <a:off x="12372940" y="10444890"/>
            <a:ext cx="20788458" cy="4429156"/>
          </a:xfrm>
          <a:prstGeom prst="rect">
            <a:avLst/>
          </a:prstGeom>
          <a:solidFill>
            <a:schemeClr val="hlink"/>
          </a:solidFill>
          <a:ln w="9525">
            <a:noFill/>
            <a:miter lim="800000"/>
            <a:headEnd/>
            <a:tailEnd/>
          </a:ln>
          <a:effectLst/>
        </p:spPr>
        <p:txBody>
          <a:bodyPr lIns="349772" tIns="349772" rIns="349772" bIns="349772"/>
          <a:lstStyle/>
          <a:p>
            <a:pPr algn="l">
              <a:lnSpc>
                <a:spcPct val="150000"/>
              </a:lnSpc>
              <a:spcBef>
                <a:spcPct val="20000"/>
              </a:spcBef>
            </a:pPr>
            <a:r>
              <a:rPr lang="en-US" sz="3200" dirty="0" smtClean="0"/>
              <a:t>Only the absolute median fat intake (p &lt; 0.05) and pancreatic enzyme intake (p &lt; 0.05) was higher at the time of the DIOS attack in comparison to the preceding year. This could result from the difference in data collection or from the recommendations to increase fat intake and concomitant enzyme intake as this trend was also found in the control group. The significant difference disappears when enzyme intake is expressed as units lipase/gram fat. No other significant dietary differences were found. </a:t>
            </a:r>
            <a:endParaRPr lang="en-US" sz="3200" dirty="0"/>
          </a:p>
        </p:txBody>
      </p:sp>
    </p:spTree>
  </p:cSld>
  <p:clrMapOvr>
    <a:masterClrMapping/>
  </p:clrMapOvr>
</p:sld>
</file>

<file path=ppt/theme/theme1.xml><?xml version="1.0" encoding="utf-8"?>
<a:theme xmlns:a="http://schemas.openxmlformats.org/drawingml/2006/main" name="Standaardontwerp">
  <a:themeElements>
    <a:clrScheme name="Standaardontwerp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ardontwerp">
      <a:majorFont>
        <a:latin typeface="Times New Roman"/>
        <a:ea typeface=""/>
        <a:cs typeface=""/>
      </a:majorFont>
      <a:minorFont>
        <a:latin typeface="Times New Roman"/>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rgbClr val="CC3300"/>
            </a:gs>
            <a:gs pos="50000">
              <a:srgbClr val="FFCC00"/>
            </a:gs>
            <a:gs pos="100000">
              <a:srgbClr val="CC3300"/>
            </a:gs>
          </a:gsLst>
          <a:lin ang="0" scaled="1"/>
        </a:gradFill>
        <a:ln w="9525" cap="flat" cmpd="sng" algn="ctr">
          <a:noFill/>
          <a:prstDash val="solid"/>
          <a:round/>
          <a:headEnd type="none" w="med" len="med"/>
          <a:tailEnd type="none" w="med" len="med"/>
        </a:ln>
        <a:effectLst/>
      </a:spPr>
      <a:bodyPr rot="10800000"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nl-NL"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gradFill rotWithShape="0">
          <a:gsLst>
            <a:gs pos="0">
              <a:srgbClr val="CC3300"/>
            </a:gs>
            <a:gs pos="50000">
              <a:srgbClr val="FFCC00"/>
            </a:gs>
            <a:gs pos="100000">
              <a:srgbClr val="CC3300"/>
            </a:gs>
          </a:gsLst>
          <a:lin ang="0" scaled="1"/>
        </a:gradFill>
        <a:ln w="9525" cap="flat" cmpd="sng" algn="ctr">
          <a:noFill/>
          <a:prstDash val="solid"/>
          <a:round/>
          <a:headEnd type="none" w="med" len="med"/>
          <a:tailEnd type="none" w="med" len="med"/>
        </a:ln>
        <a:effectLst/>
      </a:spPr>
      <a:bodyPr rot="10800000"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nl-NL" sz="2400" b="0" i="0" u="none" strike="noStrike" cap="none" normalizeH="0" baseline="0" smtClean="0">
            <a:ln>
              <a:noFill/>
            </a:ln>
            <a:solidFill>
              <a:schemeClr val="tx1"/>
            </a:solidFill>
            <a:effectLst/>
            <a:latin typeface="Arial" charset="0"/>
          </a:defRPr>
        </a:defPPr>
      </a:lstStyle>
    </a:lnDef>
  </a:objectDefaults>
  <a:extraClrSchemeLst>
    <a:extraClrScheme>
      <a:clrScheme name="Standaardontwerp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ardontwerp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ardontwerp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ardontwerp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ardontwerp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ardontwerp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ardontwerp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899</TotalTime>
  <Words>494</Words>
  <Application>Microsoft Office PowerPoint</Application>
  <PresentationFormat>Aangepast</PresentationFormat>
  <Paragraphs>91</Paragraphs>
  <Slides>1</Slides>
  <Notes>0</Notes>
  <HiddenSlides>0</HiddenSlides>
  <MMClips>0</MMClips>
  <ScaleCrop>false</ScaleCrop>
  <HeadingPairs>
    <vt:vector size="4" baseType="variant">
      <vt:variant>
        <vt:lpstr>Thema</vt:lpstr>
      </vt:variant>
      <vt:variant>
        <vt:i4>1</vt:i4>
      </vt:variant>
      <vt:variant>
        <vt:lpstr>Diatitels</vt:lpstr>
      </vt:variant>
      <vt:variant>
        <vt:i4>1</vt:i4>
      </vt:variant>
    </vt:vector>
  </HeadingPairs>
  <TitlesOfParts>
    <vt:vector size="2" baseType="lpstr">
      <vt:lpstr>Standaardontwerp</vt:lpstr>
      <vt:lpstr>Dia 1</vt:lpstr>
    </vt:vector>
  </TitlesOfParts>
  <Company>UZ-Gent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Geen diatitel</dc:title>
  <dc:creator>Afdeling Informatica</dc:creator>
  <cp:lastModifiedBy>Stephanie Boterdaele</cp:lastModifiedBy>
  <cp:revision>37</cp:revision>
  <cp:lastPrinted>2005-05-09T07:07:51Z</cp:lastPrinted>
  <dcterms:created xsi:type="dcterms:W3CDTF">2005-04-08T06:26:58Z</dcterms:created>
  <dcterms:modified xsi:type="dcterms:W3CDTF">2013-03-26T13:46:42Z</dcterms:modified>
</cp:coreProperties>
</file>